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72" r:id="rId2"/>
    <p:sldId id="277" r:id="rId3"/>
    <p:sldId id="274" r:id="rId4"/>
    <p:sldId id="285" r:id="rId5"/>
    <p:sldId id="283" r:id="rId6"/>
    <p:sldId id="284" r:id="rId7"/>
    <p:sldId id="28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4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n a black background&#10;&#10;Description automatically generated">
            <a:extLst>
              <a:ext uri="{FF2B5EF4-FFF2-40B4-BE49-F238E27FC236}">
                <a16:creationId xmlns:a16="http://schemas.microsoft.com/office/drawing/2014/main" id="{449034A8-9A15-54FD-5A16-4C5BB362A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833" y="2708831"/>
            <a:ext cx="5124334" cy="3780876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507D566-982A-79B1-6E2B-EEE481BF1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26" y="987571"/>
            <a:ext cx="6019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17785"/>
            <a:ext cx="6096000" cy="5034175"/>
          </a:xfrm>
        </p:spPr>
        <p:txBody>
          <a:bodyPr>
            <a:noAutofit/>
          </a:bodyPr>
          <a:lstStyle/>
          <a:p>
            <a:endParaRPr lang="en-US" sz="2200" b="1" dirty="0"/>
          </a:p>
          <a:p>
            <a:r>
              <a:rPr lang="en-US" sz="4800" b="1" u="sng" dirty="0">
                <a:solidFill>
                  <a:schemeClr val="accent3"/>
                </a:solidFill>
              </a:rPr>
              <a:t>2023</a:t>
            </a:r>
          </a:p>
          <a:p>
            <a:endParaRPr lang="en-US" sz="1200" b="1" dirty="0"/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600" b="1" dirty="0"/>
              <a:t>248 Clients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600" b="1" dirty="0"/>
              <a:t>$1.47 Ave. Client Contribution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600" b="1" dirty="0"/>
              <a:t>32.4% Do Not Contribute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8BF1892D-3808-4B0E-4D24-0F728A29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110BB-0733-E45B-C931-EEBFA4D1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13118"/>
            <a:ext cx="6096001" cy="4064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A98A-280B-E14C-8A6D-A68BFEE727E3}"/>
              </a:ext>
            </a:extLst>
          </p:cNvPr>
          <p:cNvSpPr txBox="1"/>
          <p:nvPr/>
        </p:nvSpPr>
        <p:spPr>
          <a:xfrm>
            <a:off x="6440557" y="295793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</p:spTree>
    <p:extLst>
      <p:ext uri="{BB962C8B-B14F-4D97-AF65-F5344CB8AC3E}">
        <p14:creationId xmlns:p14="http://schemas.microsoft.com/office/powerpoint/2010/main" val="71483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823825"/>
            <a:ext cx="5805376" cy="4738382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3"/>
                </a:solidFill>
              </a:rPr>
              <a:t>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28,781 meals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b="1" dirty="0"/>
          </a:p>
          <a:p>
            <a:r>
              <a:rPr lang="en-US" sz="4800" b="1" u="sng" dirty="0">
                <a:solidFill>
                  <a:schemeClr val="accent3"/>
                </a:solidFill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36,135 meals</a:t>
            </a:r>
          </a:p>
          <a:p>
            <a:endParaRPr lang="en-US" sz="2800" dirty="0"/>
          </a:p>
          <a:p>
            <a:endParaRPr lang="en-US" sz="2200" dirty="0"/>
          </a:p>
        </p:txBody>
      </p: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59E828C8-7AF4-175A-4551-0798AB9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F881A-D96A-FF9E-42BD-7BBCD4BD014C}"/>
              </a:ext>
            </a:extLst>
          </p:cNvPr>
          <p:cNvSpPr txBox="1"/>
          <p:nvPr/>
        </p:nvSpPr>
        <p:spPr>
          <a:xfrm>
            <a:off x="6440557" y="295793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  <p:pic>
        <p:nvPicPr>
          <p:cNvPr id="16" name="Content Placeholder 15" descr="A table full of food&#10;&#10;Description automatically generated">
            <a:extLst>
              <a:ext uri="{FF2B5EF4-FFF2-40B4-BE49-F238E27FC236}">
                <a16:creationId xmlns:a16="http://schemas.microsoft.com/office/drawing/2014/main" id="{F7F2AF48-6F98-FF36-F9F6-56389D521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7901" y="1823509"/>
            <a:ext cx="6134098" cy="4089398"/>
          </a:xfrm>
        </p:spPr>
      </p:pic>
    </p:spTree>
    <p:extLst>
      <p:ext uri="{BB962C8B-B14F-4D97-AF65-F5344CB8AC3E}">
        <p14:creationId xmlns:p14="http://schemas.microsoft.com/office/powerpoint/2010/main" val="393409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19618"/>
            <a:ext cx="5805376" cy="473838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36,135 meals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u="sng" dirty="0"/>
              <a:t>County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$.83/meal</a:t>
            </a:r>
          </a:p>
          <a:p>
            <a:endParaRPr lang="en-US" sz="2800" dirty="0"/>
          </a:p>
          <a:p>
            <a:endParaRPr lang="en-US" sz="2200" dirty="0"/>
          </a:p>
        </p:txBody>
      </p: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59E828C8-7AF4-175A-4551-0798AB9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F881A-D96A-FF9E-42BD-7BBCD4BD014C}"/>
              </a:ext>
            </a:extLst>
          </p:cNvPr>
          <p:cNvSpPr txBox="1"/>
          <p:nvPr/>
        </p:nvSpPr>
        <p:spPr>
          <a:xfrm>
            <a:off x="6440557" y="295793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  <p:pic>
        <p:nvPicPr>
          <p:cNvPr id="8" name="Content Placeholder 7" descr="A person handing food to a table&#10;&#10;Description automatically generated with medium confidence">
            <a:extLst>
              <a:ext uri="{FF2B5EF4-FFF2-40B4-BE49-F238E27FC236}">
                <a16:creationId xmlns:a16="http://schemas.microsoft.com/office/drawing/2014/main" id="{520EEBF0-1522-6B42-9651-03B6177D2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7901" y="1823509"/>
            <a:ext cx="6150320" cy="4100213"/>
          </a:xfrm>
        </p:spPr>
      </p:pic>
    </p:spTree>
    <p:extLst>
      <p:ext uri="{BB962C8B-B14F-4D97-AF65-F5344CB8AC3E}">
        <p14:creationId xmlns:p14="http://schemas.microsoft.com/office/powerpoint/2010/main" val="277028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48678"/>
            <a:ext cx="5805376" cy="4435020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3"/>
                </a:solidFill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958.93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Volunteer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/>
              <a:t>$14,863.42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2800" dirty="0"/>
          </a:p>
          <a:p>
            <a:endParaRPr lang="en-US" sz="2200" dirty="0"/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6DDF3457-3620-CAA8-B2D6-3FC15CE7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61E8C-FA89-49D9-96C1-8057528CE9AD}"/>
              </a:ext>
            </a:extLst>
          </p:cNvPr>
          <p:cNvSpPr txBox="1"/>
          <p:nvPr/>
        </p:nvSpPr>
        <p:spPr>
          <a:xfrm>
            <a:off x="6520070" y="217414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986FF4-DF27-ED70-E4C8-F65C24B6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670" y="1656865"/>
            <a:ext cx="6113329" cy="522223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AAB436-FCEB-0818-85F8-88604EA16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2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848678"/>
            <a:ext cx="6078671" cy="4435020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3"/>
                </a:solidFill>
              </a:rPr>
              <a:t>Increasing Capacity</a:t>
            </a:r>
          </a:p>
          <a:p>
            <a:pPr marL="685800" indent="-68580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44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4400" b="1" dirty="0">
                <a:solidFill>
                  <a:schemeClr val="bg1"/>
                </a:solidFill>
              </a:rPr>
              <a:t>Additional Subaru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2800" dirty="0"/>
          </a:p>
          <a:p>
            <a:endParaRPr lang="en-US" sz="2200" dirty="0"/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6DDF3457-3620-CAA8-B2D6-3FC15CE7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B55966-BD2C-F72D-7C67-43FF1C07EA0F}"/>
              </a:ext>
            </a:extLst>
          </p:cNvPr>
          <p:cNvSpPr txBox="1"/>
          <p:nvPr/>
        </p:nvSpPr>
        <p:spPr>
          <a:xfrm>
            <a:off x="6440557" y="295793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  <p:pic>
        <p:nvPicPr>
          <p:cNvPr id="10" name="Picture 9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4BDEE29C-9E98-80AD-8D67-8DC3086E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74393" y="1868343"/>
            <a:ext cx="6117607" cy="45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1897B-6BC7-4612-A9D9-3757D8EA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848678"/>
            <a:ext cx="6078671" cy="4435020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3"/>
                </a:solidFill>
              </a:rPr>
              <a:t>Increasing Capacity</a:t>
            </a:r>
          </a:p>
          <a:p>
            <a:pPr marL="685800" indent="-68580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44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4400" b="1" dirty="0">
                <a:solidFill>
                  <a:schemeClr val="bg1"/>
                </a:solidFill>
              </a:rPr>
              <a:t>Auto Packaging Conveyer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2800" dirty="0"/>
          </a:p>
          <a:p>
            <a:endParaRPr lang="en-US" sz="2200" dirty="0"/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6DDF3457-3620-CAA8-B2D6-3FC15CE7B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7" y="236570"/>
            <a:ext cx="3874386" cy="1291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B55966-BD2C-F72D-7C67-43FF1C07EA0F}"/>
              </a:ext>
            </a:extLst>
          </p:cNvPr>
          <p:cNvSpPr txBox="1"/>
          <p:nvPr/>
        </p:nvSpPr>
        <p:spPr>
          <a:xfrm>
            <a:off x="6440557" y="295793"/>
            <a:ext cx="5526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“Delivering Smiles by the Miles”</a:t>
            </a:r>
          </a:p>
        </p:txBody>
      </p:sp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37F838E3-6ECE-F866-49FC-268632D0F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670" y="2028776"/>
            <a:ext cx="6100757" cy="45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2017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11390</TotalTime>
  <Words>85</Words>
  <Application>Microsoft Macintosh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Amador Senior Center</dc:title>
  <dc:creator>Nettie Fox</dc:creator>
  <cp:lastModifiedBy>Chris Kalton</cp:lastModifiedBy>
  <cp:revision>77</cp:revision>
  <cp:lastPrinted>2023-03-21T21:56:35Z</cp:lastPrinted>
  <dcterms:created xsi:type="dcterms:W3CDTF">2021-04-12T13:47:35Z</dcterms:created>
  <dcterms:modified xsi:type="dcterms:W3CDTF">2024-03-20T22:05:25Z</dcterms:modified>
</cp:coreProperties>
</file>