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9" r:id="rId5"/>
    <p:sldMasterId id="214748368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y="5143500" cx="9144000"/>
  <p:notesSz cx="6858000" cy="9144000"/>
  <p:embeddedFontLst>
    <p:embeddedFont>
      <p:font typeface="EB Garamond Medium"/>
      <p:regular r:id="rId23"/>
      <p:bold r:id="rId24"/>
      <p:italic r:id="rId25"/>
      <p:boldItalic r:id="rId26"/>
    </p:embeddedFont>
    <p:embeddedFont>
      <p:font typeface="Corbel"/>
      <p:regular r:id="rId27"/>
      <p:bold r:id="rId28"/>
      <p:italic r:id="rId29"/>
      <p:boldItalic r:id="rId30"/>
    </p:embeddedFont>
    <p:embeddedFont>
      <p:font typeface="EB Garamond"/>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DA2CAB6-AF93-4B14-ABFD-AED38AA7A996}">
  <a:tblStyle styleId="{4DA2CAB6-AF93-4B14-ABFD-AED38AA7A99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font" Target="fonts/EBGaramondMedium-bold.fntdata"/><Relationship Id="rId23" Type="http://schemas.openxmlformats.org/officeDocument/2006/relationships/font" Target="fonts/EBGaramondMedium-regular.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font" Target="fonts/EBGaramondMedium-boldItalic.fntdata"/><Relationship Id="rId25" Type="http://schemas.openxmlformats.org/officeDocument/2006/relationships/font" Target="fonts/EBGaramondMedium-italic.fntdata"/><Relationship Id="rId28" Type="http://schemas.openxmlformats.org/officeDocument/2006/relationships/font" Target="fonts/Corbel-bold.fntdata"/><Relationship Id="rId27" Type="http://schemas.openxmlformats.org/officeDocument/2006/relationships/font" Target="fonts/Corbel-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Corbel-italic.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EBGaramond-regular.fntdata"/><Relationship Id="rId30" Type="http://schemas.openxmlformats.org/officeDocument/2006/relationships/font" Target="fonts/Corbel-boldItalic.fntdata"/><Relationship Id="rId11" Type="http://schemas.openxmlformats.org/officeDocument/2006/relationships/slide" Target="slides/slide4.xml"/><Relationship Id="rId33" Type="http://schemas.openxmlformats.org/officeDocument/2006/relationships/font" Target="fonts/EBGaramond-italic.fntdata"/><Relationship Id="rId10" Type="http://schemas.openxmlformats.org/officeDocument/2006/relationships/slide" Target="slides/slide3.xml"/><Relationship Id="rId32" Type="http://schemas.openxmlformats.org/officeDocument/2006/relationships/font" Target="fonts/EBGaramond-bold.fntdata"/><Relationship Id="rId13" Type="http://schemas.openxmlformats.org/officeDocument/2006/relationships/slide" Target="slides/slide6.xml"/><Relationship Id="rId12" Type="http://schemas.openxmlformats.org/officeDocument/2006/relationships/slide" Target="slides/slide5.xml"/><Relationship Id="rId34" Type="http://schemas.openxmlformats.org/officeDocument/2006/relationships/font" Target="fonts/EBGaramond-boldItalic.fnt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c5b2cf39c6_1_145:notes"/>
          <p:cNvSpPr txBox="1"/>
          <p:nvPr>
            <p:ph idx="1" type="body"/>
          </p:nvPr>
        </p:nvSpPr>
        <p:spPr>
          <a:xfrm>
            <a:off x="685800" y="4400551"/>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2c5b2cf39c6_1_145:notes"/>
          <p:cNvSpPr/>
          <p:nvPr>
            <p:ph idx="2" type="sldImg"/>
          </p:nvPr>
        </p:nvSpPr>
        <p:spPr>
          <a:xfrm>
            <a:off x="1880116" y="1142479"/>
            <a:ext cx="3097770" cy="308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c5eafc4fc8_0_36: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c5eafc4fc8_0_36:notes"/>
          <p:cNvSpPr/>
          <p:nvPr>
            <p:ph idx="2" type="sldImg"/>
          </p:nvPr>
        </p:nvSpPr>
        <p:spPr>
          <a:xfrm>
            <a:off x="1880116" y="1142479"/>
            <a:ext cx="3097800" cy="3087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c5eafc4fc8_0_44: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2c5eafc4fc8_0_44:notes"/>
          <p:cNvSpPr/>
          <p:nvPr>
            <p:ph idx="2" type="sldImg"/>
          </p:nvPr>
        </p:nvSpPr>
        <p:spPr>
          <a:xfrm>
            <a:off x="1880116" y="1142479"/>
            <a:ext cx="3097800" cy="3087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c5eafc4fc8_0_69: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g2c5eafc4fc8_0_69:notes"/>
          <p:cNvSpPr/>
          <p:nvPr>
            <p:ph idx="2" type="sldImg"/>
          </p:nvPr>
        </p:nvSpPr>
        <p:spPr>
          <a:xfrm>
            <a:off x="1880116" y="1142479"/>
            <a:ext cx="3097800" cy="3087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c5eafc4fc8_0_61: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g2c5eafc4fc8_0_61:notes"/>
          <p:cNvSpPr/>
          <p:nvPr>
            <p:ph idx="2" type="sldImg"/>
          </p:nvPr>
        </p:nvSpPr>
        <p:spPr>
          <a:xfrm>
            <a:off x="1880116" y="1142479"/>
            <a:ext cx="3097800" cy="3087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2c5eafc4fc8_0_52: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g2c5eafc4fc8_0_52:notes"/>
          <p:cNvSpPr/>
          <p:nvPr>
            <p:ph idx="2" type="sldImg"/>
          </p:nvPr>
        </p:nvSpPr>
        <p:spPr>
          <a:xfrm>
            <a:off x="1880116" y="1142479"/>
            <a:ext cx="3097800" cy="3087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2c5eafc4fc8_0_28: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g2c5eafc4fc8_0_28:notes"/>
          <p:cNvSpPr/>
          <p:nvPr>
            <p:ph idx="2" type="sldImg"/>
          </p:nvPr>
        </p:nvSpPr>
        <p:spPr>
          <a:xfrm>
            <a:off x="1880116" y="1142479"/>
            <a:ext cx="3097800" cy="3087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c5b2cf39c6_1_161:notes"/>
          <p:cNvSpPr txBox="1"/>
          <p:nvPr>
            <p:ph idx="1" type="body"/>
          </p:nvPr>
        </p:nvSpPr>
        <p:spPr>
          <a:xfrm>
            <a:off x="685800" y="4400551"/>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g2c5b2cf39c6_1_161:notes"/>
          <p:cNvSpPr/>
          <p:nvPr>
            <p:ph idx="2" type="sldImg"/>
          </p:nvPr>
        </p:nvSpPr>
        <p:spPr>
          <a:xfrm>
            <a:off x="1880116" y="1142479"/>
            <a:ext cx="3097770" cy="308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c5eafc4fc8_0_0: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g2c5eafc4fc8_0_0:notes"/>
          <p:cNvSpPr/>
          <p:nvPr>
            <p:ph idx="2" type="sldImg"/>
          </p:nvPr>
        </p:nvSpPr>
        <p:spPr>
          <a:xfrm>
            <a:off x="1880116" y="1142479"/>
            <a:ext cx="3097800" cy="3087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6c83e501a4_0_222: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26c83e501a4_0_222:notes"/>
          <p:cNvSpPr/>
          <p:nvPr>
            <p:ph idx="2" type="sldImg"/>
          </p:nvPr>
        </p:nvSpPr>
        <p:spPr>
          <a:xfrm>
            <a:off x="1880116" y="1142479"/>
            <a:ext cx="3097800" cy="3087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c5b2cf39c6_1_184:notes"/>
          <p:cNvSpPr txBox="1"/>
          <p:nvPr>
            <p:ph idx="1" type="body"/>
          </p:nvPr>
        </p:nvSpPr>
        <p:spPr>
          <a:xfrm>
            <a:off x="685800" y="4400551"/>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c5b2cf39c6_1_184:notes"/>
          <p:cNvSpPr/>
          <p:nvPr>
            <p:ph idx="2" type="sldImg"/>
          </p:nvPr>
        </p:nvSpPr>
        <p:spPr>
          <a:xfrm>
            <a:off x="1880116" y="1142479"/>
            <a:ext cx="3097770" cy="308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c5b2cf39c6_1_202:notes"/>
          <p:cNvSpPr txBox="1"/>
          <p:nvPr>
            <p:ph idx="1" type="body"/>
          </p:nvPr>
        </p:nvSpPr>
        <p:spPr>
          <a:xfrm>
            <a:off x="685800" y="4400551"/>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c5b2cf39c6_1_202:notes"/>
          <p:cNvSpPr/>
          <p:nvPr>
            <p:ph idx="2" type="sldImg"/>
          </p:nvPr>
        </p:nvSpPr>
        <p:spPr>
          <a:xfrm>
            <a:off x="1880116" y="1142479"/>
            <a:ext cx="3097770" cy="308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c5eafc4fc8_0_11: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c5eafc4fc8_0_11:notes"/>
          <p:cNvSpPr/>
          <p:nvPr>
            <p:ph idx="2" type="sldImg"/>
          </p:nvPr>
        </p:nvSpPr>
        <p:spPr>
          <a:xfrm>
            <a:off x="1880116" y="1142479"/>
            <a:ext cx="3097800" cy="3087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c5eafc4fc8_0_20: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c5eafc4fc8_0_20:notes"/>
          <p:cNvSpPr/>
          <p:nvPr>
            <p:ph idx="2" type="sldImg"/>
          </p:nvPr>
        </p:nvSpPr>
        <p:spPr>
          <a:xfrm>
            <a:off x="1880116" y="1142479"/>
            <a:ext cx="3097800" cy="3087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c5b2cf39c6_1_192:notes"/>
          <p:cNvSpPr txBox="1"/>
          <p:nvPr>
            <p:ph idx="1" type="body"/>
          </p:nvPr>
        </p:nvSpPr>
        <p:spPr>
          <a:xfrm>
            <a:off x="685800" y="4400551"/>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c5b2cf39c6_1_192:notes"/>
          <p:cNvSpPr/>
          <p:nvPr>
            <p:ph idx="2" type="sldImg"/>
          </p:nvPr>
        </p:nvSpPr>
        <p:spPr>
          <a:xfrm>
            <a:off x="1880116" y="1142479"/>
            <a:ext cx="3097770" cy="30869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Small Image" showMasterSp="0">
  <p:cSld name="Title Slide with Small Image">
    <p:spTree>
      <p:nvGrpSpPr>
        <p:cNvPr id="61" name="Shape 61"/>
        <p:cNvGrpSpPr/>
        <p:nvPr/>
      </p:nvGrpSpPr>
      <p:grpSpPr>
        <a:xfrm>
          <a:off x="0" y="0"/>
          <a:ext cx="0" cy="0"/>
          <a:chOff x="0" y="0"/>
          <a:chExt cx="0" cy="0"/>
        </a:xfrm>
      </p:grpSpPr>
      <p:sp>
        <p:nvSpPr>
          <p:cNvPr id="62" name="Google Shape;62;p14"/>
          <p:cNvSpPr/>
          <p:nvPr>
            <p:ph idx="2" type="pic"/>
          </p:nvPr>
        </p:nvSpPr>
        <p:spPr>
          <a:xfrm>
            <a:off x="7485357" y="0"/>
            <a:ext cx="1658700" cy="5143500"/>
          </a:xfrm>
          <a:prstGeom prst="rect">
            <a:avLst/>
          </a:prstGeom>
          <a:solidFill>
            <a:srgbClr val="F2F2F2"/>
          </a:solidFill>
          <a:ln>
            <a:noFill/>
          </a:ln>
        </p:spPr>
      </p:sp>
      <p:sp>
        <p:nvSpPr>
          <p:cNvPr id="63" name="Google Shape;63;p14"/>
          <p:cNvSpPr txBox="1"/>
          <p:nvPr>
            <p:ph type="ctrTitle"/>
          </p:nvPr>
        </p:nvSpPr>
        <p:spPr>
          <a:xfrm>
            <a:off x="215242" y="3259722"/>
            <a:ext cx="5098800" cy="1255800"/>
          </a:xfrm>
          <a:prstGeom prst="rect">
            <a:avLst/>
          </a:prstGeom>
          <a:noFill/>
          <a:ln>
            <a:noFill/>
          </a:ln>
        </p:spPr>
        <p:txBody>
          <a:bodyPr anchorCtr="0" anchor="b" bIns="0" lIns="0" spcFirstLastPara="1" rIns="0" wrap="square" tIns="0">
            <a:noAutofit/>
          </a:bodyPr>
          <a:lstStyle>
            <a:lvl1pPr lvl="0" rtl="0" algn="r">
              <a:lnSpc>
                <a:spcPct val="83333"/>
              </a:lnSpc>
              <a:spcBef>
                <a:spcPts val="0"/>
              </a:spcBef>
              <a:spcAft>
                <a:spcPts val="0"/>
              </a:spcAft>
              <a:buClr>
                <a:schemeClr val="dk1"/>
              </a:buClr>
              <a:buSzPts val="4500"/>
              <a:buFont typeface="Arial"/>
              <a:buNone/>
              <a:defRPr b="1" sz="4500" cap="none">
                <a:solidFill>
                  <a:schemeClr val="dk1"/>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4" name="Google Shape;64;p14"/>
          <p:cNvSpPr txBox="1"/>
          <p:nvPr>
            <p:ph idx="1" type="subTitle"/>
          </p:nvPr>
        </p:nvSpPr>
        <p:spPr>
          <a:xfrm>
            <a:off x="5483928" y="3487904"/>
            <a:ext cx="2551200" cy="894000"/>
          </a:xfrm>
          <a:prstGeom prst="rect">
            <a:avLst/>
          </a:prstGeom>
          <a:solidFill>
            <a:schemeClr val="dk1"/>
          </a:solidFill>
          <a:ln>
            <a:noFill/>
          </a:ln>
        </p:spPr>
        <p:txBody>
          <a:bodyPr anchorCtr="0" anchor="ctr" bIns="0" lIns="189000" spcFirstLastPara="1" rIns="0" wrap="square" tIns="0">
            <a:noAutofit/>
          </a:bodyPr>
          <a:lstStyle>
            <a:lvl1pPr lvl="0" rtl="0" algn="l">
              <a:lnSpc>
                <a:spcPct val="100000"/>
              </a:lnSpc>
              <a:spcBef>
                <a:spcPts val="800"/>
              </a:spcBef>
              <a:spcAft>
                <a:spcPts val="0"/>
              </a:spcAft>
              <a:buClr>
                <a:schemeClr val="lt1"/>
              </a:buClr>
              <a:buSzPts val="1400"/>
              <a:buNone/>
              <a:defRPr i="1" sz="1400">
                <a:solidFill>
                  <a:schemeClr val="lt1"/>
                </a:solidFill>
                <a:latin typeface="Times New Roman"/>
                <a:ea typeface="Times New Roman"/>
                <a:cs typeface="Times New Roman"/>
                <a:sym typeface="Times New Roman"/>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65" name="Google Shape;65;p14"/>
          <p:cNvSpPr/>
          <p:nvPr/>
        </p:nvSpPr>
        <p:spPr>
          <a:xfrm>
            <a:off x="0" y="5095732"/>
            <a:ext cx="7485300" cy="477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Times New Roman"/>
              <a:ea typeface="Times New Roman"/>
              <a:cs typeface="Times New Roman"/>
              <a:sym typeface="Times New Roman"/>
            </a:endParaRPr>
          </a:p>
        </p:txBody>
      </p:sp>
      <p:sp>
        <p:nvSpPr>
          <p:cNvPr id="66" name="Google Shape;66;p14"/>
          <p:cNvSpPr/>
          <p:nvPr/>
        </p:nvSpPr>
        <p:spPr>
          <a:xfrm>
            <a:off x="0" y="0"/>
            <a:ext cx="7485300" cy="477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Times New Roman"/>
              <a:ea typeface="Times New Roman"/>
              <a:cs typeface="Times New Roman"/>
              <a:sym typeface="Times New Roman"/>
            </a:endParaRPr>
          </a:p>
        </p:txBody>
      </p:sp>
      <p:sp>
        <p:nvSpPr>
          <p:cNvPr id="67" name="Google Shape;67;p14"/>
          <p:cNvSpPr/>
          <p:nvPr/>
        </p:nvSpPr>
        <p:spPr>
          <a:xfrm rot="5400000">
            <a:off x="-2533744" y="2557683"/>
            <a:ext cx="5119500" cy="519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Times New Roman"/>
              <a:ea typeface="Times New Roman"/>
              <a:cs typeface="Times New Roman"/>
              <a:sym typeface="Times New Roman"/>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showMasterSp="0">
  <p:cSld name="Thank You Slide">
    <p:spTree>
      <p:nvGrpSpPr>
        <p:cNvPr id="68" name="Shape 68"/>
        <p:cNvGrpSpPr/>
        <p:nvPr/>
      </p:nvGrpSpPr>
      <p:grpSpPr>
        <a:xfrm>
          <a:off x="0" y="0"/>
          <a:ext cx="0" cy="0"/>
          <a:chOff x="0" y="0"/>
          <a:chExt cx="0" cy="0"/>
        </a:xfrm>
      </p:grpSpPr>
      <p:sp>
        <p:nvSpPr>
          <p:cNvPr id="69" name="Google Shape;69;p15"/>
          <p:cNvSpPr txBox="1"/>
          <p:nvPr>
            <p:ph type="ctrTitle"/>
          </p:nvPr>
        </p:nvSpPr>
        <p:spPr>
          <a:xfrm>
            <a:off x="1630770" y="1584595"/>
            <a:ext cx="5098800" cy="12558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Clr>
                <a:schemeClr val="dk1"/>
              </a:buClr>
              <a:buSzPts val="4500"/>
              <a:buFont typeface="Arial"/>
              <a:buNone/>
              <a:defRPr b="1" sz="4500" cap="none">
                <a:solidFill>
                  <a:schemeClr val="dk1"/>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0" name="Google Shape;70;p15"/>
          <p:cNvSpPr/>
          <p:nvPr/>
        </p:nvSpPr>
        <p:spPr>
          <a:xfrm>
            <a:off x="0" y="5095732"/>
            <a:ext cx="7485300" cy="477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Times New Roman"/>
              <a:ea typeface="Times New Roman"/>
              <a:cs typeface="Times New Roman"/>
              <a:sym typeface="Times New Roman"/>
            </a:endParaRPr>
          </a:p>
        </p:txBody>
      </p:sp>
      <p:sp>
        <p:nvSpPr>
          <p:cNvPr id="71" name="Google Shape;71;p15"/>
          <p:cNvSpPr/>
          <p:nvPr/>
        </p:nvSpPr>
        <p:spPr>
          <a:xfrm>
            <a:off x="0" y="0"/>
            <a:ext cx="7485300" cy="477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Times New Roman"/>
              <a:ea typeface="Times New Roman"/>
              <a:cs typeface="Times New Roman"/>
              <a:sym typeface="Times New Roman"/>
            </a:endParaRPr>
          </a:p>
        </p:txBody>
      </p:sp>
      <p:sp>
        <p:nvSpPr>
          <p:cNvPr id="72" name="Google Shape;72;p15"/>
          <p:cNvSpPr/>
          <p:nvPr/>
        </p:nvSpPr>
        <p:spPr>
          <a:xfrm rot="5400000">
            <a:off x="-2533744" y="2557683"/>
            <a:ext cx="5119500" cy="519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Times New Roman"/>
              <a:ea typeface="Times New Roman"/>
              <a:cs typeface="Times New Roman"/>
              <a:sym typeface="Times New Roman"/>
            </a:endParaRPr>
          </a:p>
        </p:txBody>
      </p:sp>
      <p:sp>
        <p:nvSpPr>
          <p:cNvPr id="73" name="Google Shape;73;p15"/>
          <p:cNvSpPr txBox="1"/>
          <p:nvPr>
            <p:ph idx="1" type="body"/>
          </p:nvPr>
        </p:nvSpPr>
        <p:spPr>
          <a:xfrm>
            <a:off x="1630771" y="3026795"/>
            <a:ext cx="2497500" cy="287100"/>
          </a:xfrm>
          <a:prstGeom prst="rect">
            <a:avLst/>
          </a:prstGeom>
          <a:noFill/>
          <a:ln>
            <a:noFill/>
          </a:ln>
        </p:spPr>
        <p:txBody>
          <a:bodyPr anchorCtr="0" anchor="t" bIns="0" lIns="0" spcFirstLastPara="1" rIns="0" wrap="square" tIns="0">
            <a:noAutofit/>
          </a:bodyPr>
          <a:lstStyle>
            <a:lvl1pPr indent="-228600" lvl="0" marL="457200" rtl="0" algn="r">
              <a:lnSpc>
                <a:spcPct val="90000"/>
              </a:lnSpc>
              <a:spcBef>
                <a:spcPts val="800"/>
              </a:spcBef>
              <a:spcAft>
                <a:spcPts val="0"/>
              </a:spcAft>
              <a:buClr>
                <a:schemeClr val="dk1"/>
              </a:buClr>
              <a:buSzPts val="1800"/>
              <a:buNone/>
              <a:defRPr sz="1800"/>
            </a:lvl1pPr>
            <a:lvl2pPr indent="-228600" lvl="1" marL="914400" rtl="0" algn="l">
              <a:lnSpc>
                <a:spcPct val="90000"/>
              </a:lnSpc>
              <a:spcBef>
                <a:spcPts val="400"/>
              </a:spcBef>
              <a:spcAft>
                <a:spcPts val="0"/>
              </a:spcAft>
              <a:buClr>
                <a:schemeClr val="dk1"/>
              </a:buClr>
              <a:buSzPts val="1200"/>
              <a:buNone/>
              <a:defRPr/>
            </a:lvl2pPr>
            <a:lvl3pPr indent="-228600" lvl="2" marL="1371600" rtl="0" algn="l">
              <a:lnSpc>
                <a:spcPct val="90000"/>
              </a:lnSpc>
              <a:spcBef>
                <a:spcPts val="400"/>
              </a:spcBef>
              <a:spcAft>
                <a:spcPts val="0"/>
              </a:spcAft>
              <a:buClr>
                <a:schemeClr val="dk1"/>
              </a:buClr>
              <a:buSzPts val="1100"/>
              <a:buNone/>
              <a:defRPr/>
            </a:lvl3pPr>
            <a:lvl4pPr indent="-228600" lvl="3" marL="1828800" rtl="0" algn="l">
              <a:lnSpc>
                <a:spcPct val="90000"/>
              </a:lnSpc>
              <a:spcBef>
                <a:spcPts val="400"/>
              </a:spcBef>
              <a:spcAft>
                <a:spcPts val="0"/>
              </a:spcAft>
              <a:buClr>
                <a:schemeClr val="dk1"/>
              </a:buClr>
              <a:buSzPts val="1100"/>
              <a:buNone/>
              <a:defRPr/>
            </a:lvl4pPr>
            <a:lvl5pPr indent="-228600" lvl="4" marL="2286000" rtl="0" algn="l">
              <a:lnSpc>
                <a:spcPct val="90000"/>
              </a:lnSpc>
              <a:spcBef>
                <a:spcPts val="400"/>
              </a:spcBef>
              <a:spcAft>
                <a:spcPts val="0"/>
              </a:spcAft>
              <a:buClr>
                <a:schemeClr val="dk1"/>
              </a:buClr>
              <a:buSzPts val="11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4" name="Google Shape;74;p15"/>
          <p:cNvSpPr txBox="1"/>
          <p:nvPr>
            <p:ph idx="2" type="body"/>
          </p:nvPr>
        </p:nvSpPr>
        <p:spPr>
          <a:xfrm>
            <a:off x="4546701" y="3112589"/>
            <a:ext cx="2182800" cy="1785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800"/>
              </a:spcBef>
              <a:spcAft>
                <a:spcPts val="0"/>
              </a:spcAft>
              <a:buClr>
                <a:schemeClr val="dk1"/>
              </a:buClr>
              <a:buSzPts val="1100"/>
              <a:buNone/>
              <a:defRPr i="1" sz="1100"/>
            </a:lvl1pPr>
            <a:lvl2pPr indent="-228600" lvl="1" marL="914400" rtl="0" algn="l">
              <a:lnSpc>
                <a:spcPct val="90000"/>
              </a:lnSpc>
              <a:spcBef>
                <a:spcPts val="400"/>
              </a:spcBef>
              <a:spcAft>
                <a:spcPts val="0"/>
              </a:spcAft>
              <a:buClr>
                <a:schemeClr val="dk1"/>
              </a:buClr>
              <a:buSzPts val="1200"/>
              <a:buNone/>
              <a:defRPr/>
            </a:lvl2pPr>
            <a:lvl3pPr indent="-228600" lvl="2" marL="1371600" rtl="0" algn="l">
              <a:lnSpc>
                <a:spcPct val="90000"/>
              </a:lnSpc>
              <a:spcBef>
                <a:spcPts val="400"/>
              </a:spcBef>
              <a:spcAft>
                <a:spcPts val="0"/>
              </a:spcAft>
              <a:buClr>
                <a:schemeClr val="dk1"/>
              </a:buClr>
              <a:buSzPts val="1100"/>
              <a:buNone/>
              <a:defRPr/>
            </a:lvl3pPr>
            <a:lvl4pPr indent="-228600" lvl="3" marL="1828800" rtl="0" algn="l">
              <a:lnSpc>
                <a:spcPct val="90000"/>
              </a:lnSpc>
              <a:spcBef>
                <a:spcPts val="400"/>
              </a:spcBef>
              <a:spcAft>
                <a:spcPts val="0"/>
              </a:spcAft>
              <a:buClr>
                <a:schemeClr val="dk1"/>
              </a:buClr>
              <a:buSzPts val="1100"/>
              <a:buNone/>
              <a:defRPr/>
            </a:lvl4pPr>
            <a:lvl5pPr indent="-228600" lvl="4" marL="2286000" rtl="0" algn="l">
              <a:lnSpc>
                <a:spcPct val="90000"/>
              </a:lnSpc>
              <a:spcBef>
                <a:spcPts val="400"/>
              </a:spcBef>
              <a:spcAft>
                <a:spcPts val="0"/>
              </a:spcAft>
              <a:buClr>
                <a:schemeClr val="dk1"/>
              </a:buClr>
              <a:buSzPts val="11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5" name="Google Shape;75;p15"/>
          <p:cNvSpPr txBox="1"/>
          <p:nvPr>
            <p:ph idx="3" type="body"/>
          </p:nvPr>
        </p:nvSpPr>
        <p:spPr>
          <a:xfrm>
            <a:off x="4546701" y="3405518"/>
            <a:ext cx="2182800" cy="1785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800"/>
              </a:spcBef>
              <a:spcAft>
                <a:spcPts val="0"/>
              </a:spcAft>
              <a:buClr>
                <a:schemeClr val="dk1"/>
              </a:buClr>
              <a:buSzPts val="1100"/>
              <a:buNone/>
              <a:defRPr i="1" sz="1100"/>
            </a:lvl1pPr>
            <a:lvl2pPr indent="-228600" lvl="1" marL="914400" rtl="0" algn="l">
              <a:lnSpc>
                <a:spcPct val="90000"/>
              </a:lnSpc>
              <a:spcBef>
                <a:spcPts val="400"/>
              </a:spcBef>
              <a:spcAft>
                <a:spcPts val="0"/>
              </a:spcAft>
              <a:buClr>
                <a:schemeClr val="dk1"/>
              </a:buClr>
              <a:buSzPts val="1200"/>
              <a:buNone/>
              <a:defRPr/>
            </a:lvl2pPr>
            <a:lvl3pPr indent="-228600" lvl="2" marL="1371600" rtl="0" algn="l">
              <a:lnSpc>
                <a:spcPct val="90000"/>
              </a:lnSpc>
              <a:spcBef>
                <a:spcPts val="400"/>
              </a:spcBef>
              <a:spcAft>
                <a:spcPts val="0"/>
              </a:spcAft>
              <a:buClr>
                <a:schemeClr val="dk1"/>
              </a:buClr>
              <a:buSzPts val="1100"/>
              <a:buNone/>
              <a:defRPr/>
            </a:lvl3pPr>
            <a:lvl4pPr indent="-228600" lvl="3" marL="1828800" rtl="0" algn="l">
              <a:lnSpc>
                <a:spcPct val="90000"/>
              </a:lnSpc>
              <a:spcBef>
                <a:spcPts val="400"/>
              </a:spcBef>
              <a:spcAft>
                <a:spcPts val="0"/>
              </a:spcAft>
              <a:buClr>
                <a:schemeClr val="dk1"/>
              </a:buClr>
              <a:buSzPts val="1100"/>
              <a:buNone/>
              <a:defRPr/>
            </a:lvl4pPr>
            <a:lvl5pPr indent="-228600" lvl="4" marL="2286000" rtl="0" algn="l">
              <a:lnSpc>
                <a:spcPct val="90000"/>
              </a:lnSpc>
              <a:spcBef>
                <a:spcPts val="400"/>
              </a:spcBef>
              <a:spcAft>
                <a:spcPts val="0"/>
              </a:spcAft>
              <a:buClr>
                <a:schemeClr val="dk1"/>
              </a:buClr>
              <a:buSzPts val="11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6" name="Google Shape;76;p15"/>
          <p:cNvSpPr txBox="1"/>
          <p:nvPr>
            <p:ph idx="4" type="body"/>
          </p:nvPr>
        </p:nvSpPr>
        <p:spPr>
          <a:xfrm>
            <a:off x="4546701" y="3698447"/>
            <a:ext cx="2182800" cy="1785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800"/>
              </a:spcBef>
              <a:spcAft>
                <a:spcPts val="0"/>
              </a:spcAft>
              <a:buClr>
                <a:schemeClr val="dk1"/>
              </a:buClr>
              <a:buSzPts val="1100"/>
              <a:buNone/>
              <a:defRPr i="1" sz="1100"/>
            </a:lvl1pPr>
            <a:lvl2pPr indent="-228600" lvl="1" marL="914400" rtl="0" algn="l">
              <a:lnSpc>
                <a:spcPct val="90000"/>
              </a:lnSpc>
              <a:spcBef>
                <a:spcPts val="400"/>
              </a:spcBef>
              <a:spcAft>
                <a:spcPts val="0"/>
              </a:spcAft>
              <a:buClr>
                <a:schemeClr val="dk1"/>
              </a:buClr>
              <a:buSzPts val="1200"/>
              <a:buNone/>
              <a:defRPr/>
            </a:lvl2pPr>
            <a:lvl3pPr indent="-228600" lvl="2" marL="1371600" rtl="0" algn="l">
              <a:lnSpc>
                <a:spcPct val="90000"/>
              </a:lnSpc>
              <a:spcBef>
                <a:spcPts val="400"/>
              </a:spcBef>
              <a:spcAft>
                <a:spcPts val="0"/>
              </a:spcAft>
              <a:buClr>
                <a:schemeClr val="dk1"/>
              </a:buClr>
              <a:buSzPts val="1100"/>
              <a:buNone/>
              <a:defRPr/>
            </a:lvl3pPr>
            <a:lvl4pPr indent="-228600" lvl="3" marL="1828800" rtl="0" algn="l">
              <a:lnSpc>
                <a:spcPct val="90000"/>
              </a:lnSpc>
              <a:spcBef>
                <a:spcPts val="400"/>
              </a:spcBef>
              <a:spcAft>
                <a:spcPts val="0"/>
              </a:spcAft>
              <a:buClr>
                <a:schemeClr val="dk1"/>
              </a:buClr>
              <a:buSzPts val="1100"/>
              <a:buNone/>
              <a:defRPr/>
            </a:lvl4pPr>
            <a:lvl5pPr indent="-228600" lvl="4" marL="2286000" rtl="0" algn="l">
              <a:lnSpc>
                <a:spcPct val="90000"/>
              </a:lnSpc>
              <a:spcBef>
                <a:spcPts val="400"/>
              </a:spcBef>
              <a:spcAft>
                <a:spcPts val="0"/>
              </a:spcAft>
              <a:buClr>
                <a:schemeClr val="dk1"/>
              </a:buClr>
              <a:buSzPts val="11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chemeClr val="lt1"/>
        </a:solidFill>
      </p:bgPr>
    </p:bg>
    <p:spTree>
      <p:nvGrpSpPr>
        <p:cNvPr id="77" name="Shape 77"/>
        <p:cNvGrpSpPr/>
        <p:nvPr/>
      </p:nvGrpSpPr>
      <p:grpSpPr>
        <a:xfrm>
          <a:off x="0" y="0"/>
          <a:ext cx="0" cy="0"/>
          <a:chOff x="0" y="0"/>
          <a:chExt cx="0" cy="0"/>
        </a:xfrm>
      </p:grpSpPr>
      <p:sp>
        <p:nvSpPr>
          <p:cNvPr id="78" name="Google Shape;78;p16"/>
          <p:cNvSpPr/>
          <p:nvPr/>
        </p:nvSpPr>
        <p:spPr>
          <a:xfrm>
            <a:off x="51956" y="50222"/>
            <a:ext cx="7433400" cy="50454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Times New Roman"/>
              <a:ea typeface="Times New Roman"/>
              <a:cs typeface="Times New Roman"/>
              <a:sym typeface="Times New Roman"/>
            </a:endParaRPr>
          </a:p>
        </p:txBody>
      </p:sp>
      <p:sp>
        <p:nvSpPr>
          <p:cNvPr id="79" name="Google Shape;79;p16"/>
          <p:cNvSpPr txBox="1"/>
          <p:nvPr>
            <p:ph type="ctrTitle"/>
          </p:nvPr>
        </p:nvSpPr>
        <p:spPr>
          <a:xfrm>
            <a:off x="215242" y="3259722"/>
            <a:ext cx="5098800" cy="1255800"/>
          </a:xfrm>
          <a:prstGeom prst="rect">
            <a:avLst/>
          </a:prstGeom>
          <a:noFill/>
          <a:ln>
            <a:noFill/>
          </a:ln>
        </p:spPr>
        <p:txBody>
          <a:bodyPr anchorCtr="0" anchor="b" bIns="0" lIns="0" spcFirstLastPara="1" rIns="0" wrap="square" tIns="0">
            <a:noAutofit/>
          </a:bodyPr>
          <a:lstStyle>
            <a:lvl1pPr lvl="0" rtl="0" algn="r">
              <a:lnSpc>
                <a:spcPct val="83333"/>
              </a:lnSpc>
              <a:spcBef>
                <a:spcPts val="0"/>
              </a:spcBef>
              <a:spcAft>
                <a:spcPts val="0"/>
              </a:spcAft>
              <a:buClr>
                <a:schemeClr val="lt1"/>
              </a:buClr>
              <a:buSzPts val="4500"/>
              <a:buFont typeface="Arial"/>
              <a:buNone/>
              <a:defRPr b="1" sz="4500" cap="none">
                <a:solidFill>
                  <a:schemeClr val="lt1"/>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0" name="Google Shape;80;p16"/>
          <p:cNvSpPr txBox="1"/>
          <p:nvPr>
            <p:ph idx="1" type="subTitle"/>
          </p:nvPr>
        </p:nvSpPr>
        <p:spPr>
          <a:xfrm>
            <a:off x="5494813" y="3487904"/>
            <a:ext cx="1842300" cy="894000"/>
          </a:xfrm>
          <a:prstGeom prst="rect">
            <a:avLst/>
          </a:prstGeom>
          <a:solidFill>
            <a:schemeClr val="lt1"/>
          </a:solidFill>
          <a:ln>
            <a:noFill/>
          </a:ln>
        </p:spPr>
        <p:txBody>
          <a:bodyPr anchorCtr="0" anchor="ctr" bIns="0" lIns="189000" spcFirstLastPara="1" rIns="0" wrap="square" tIns="0">
            <a:noAutofit/>
          </a:bodyPr>
          <a:lstStyle>
            <a:lvl1pPr lvl="0" rtl="0" algn="l">
              <a:lnSpc>
                <a:spcPct val="100000"/>
              </a:lnSpc>
              <a:spcBef>
                <a:spcPts val="800"/>
              </a:spcBef>
              <a:spcAft>
                <a:spcPts val="0"/>
              </a:spcAft>
              <a:buClr>
                <a:schemeClr val="dk1"/>
              </a:buClr>
              <a:buSzPts val="1400"/>
              <a:buNone/>
              <a:defRPr i="1" sz="1400">
                <a:solidFill>
                  <a:schemeClr val="dk1"/>
                </a:solidFill>
                <a:latin typeface="Times New Roman"/>
                <a:ea typeface="Times New Roman"/>
                <a:cs typeface="Times New Roman"/>
                <a:sym typeface="Times New Roman"/>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81" name="Google Shape;81;p16"/>
          <p:cNvSpPr/>
          <p:nvPr/>
        </p:nvSpPr>
        <p:spPr>
          <a:xfrm>
            <a:off x="0" y="5095732"/>
            <a:ext cx="7485300" cy="477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Times New Roman"/>
              <a:ea typeface="Times New Roman"/>
              <a:cs typeface="Times New Roman"/>
              <a:sym typeface="Times New Roman"/>
            </a:endParaRPr>
          </a:p>
        </p:txBody>
      </p:sp>
      <p:sp>
        <p:nvSpPr>
          <p:cNvPr id="82" name="Google Shape;82;p16"/>
          <p:cNvSpPr/>
          <p:nvPr/>
        </p:nvSpPr>
        <p:spPr>
          <a:xfrm>
            <a:off x="0" y="0"/>
            <a:ext cx="7485300" cy="477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Times New Roman"/>
              <a:ea typeface="Times New Roman"/>
              <a:cs typeface="Times New Roman"/>
              <a:sym typeface="Times New Roman"/>
            </a:endParaRPr>
          </a:p>
        </p:txBody>
      </p:sp>
      <p:sp>
        <p:nvSpPr>
          <p:cNvPr id="83" name="Google Shape;83;p16"/>
          <p:cNvSpPr/>
          <p:nvPr/>
        </p:nvSpPr>
        <p:spPr>
          <a:xfrm rot="5400000">
            <a:off x="-2533744" y="2557683"/>
            <a:ext cx="5119500" cy="519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Times New Roman"/>
              <a:ea typeface="Times New Roman"/>
              <a:cs typeface="Times New Roman"/>
              <a:sym typeface="Times New Roman"/>
            </a:endParaRPr>
          </a:p>
        </p:txBody>
      </p:sp>
      <p:sp>
        <p:nvSpPr>
          <p:cNvPr id="84" name="Google Shape;84;p16"/>
          <p:cNvSpPr txBox="1"/>
          <p:nvPr>
            <p:ph idx="12" type="sldNum"/>
          </p:nvPr>
        </p:nvSpPr>
        <p:spPr>
          <a:xfrm>
            <a:off x="8585627" y="4801313"/>
            <a:ext cx="208800" cy="2058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Large Image">
  <p:cSld name="Title Slide with Large Image">
    <p:bg>
      <p:bgPr>
        <a:solidFill>
          <a:schemeClr val="lt1"/>
        </a:solidFill>
      </p:bgPr>
    </p:bg>
    <p:spTree>
      <p:nvGrpSpPr>
        <p:cNvPr id="85" name="Shape 85"/>
        <p:cNvGrpSpPr/>
        <p:nvPr/>
      </p:nvGrpSpPr>
      <p:grpSpPr>
        <a:xfrm>
          <a:off x="0" y="0"/>
          <a:ext cx="0" cy="0"/>
          <a:chOff x="0" y="0"/>
          <a:chExt cx="0" cy="0"/>
        </a:xfrm>
      </p:grpSpPr>
      <p:sp>
        <p:nvSpPr>
          <p:cNvPr id="86" name="Google Shape;86;p17"/>
          <p:cNvSpPr/>
          <p:nvPr>
            <p:ph idx="2" type="pic"/>
          </p:nvPr>
        </p:nvSpPr>
        <p:spPr>
          <a:xfrm>
            <a:off x="51955" y="47768"/>
            <a:ext cx="7433400" cy="5045400"/>
          </a:xfrm>
          <a:prstGeom prst="rect">
            <a:avLst/>
          </a:prstGeom>
          <a:solidFill>
            <a:srgbClr val="3F3F3F"/>
          </a:solidFill>
          <a:ln>
            <a:noFill/>
          </a:ln>
        </p:spPr>
      </p:sp>
      <p:sp>
        <p:nvSpPr>
          <p:cNvPr id="87" name="Google Shape;87;p17"/>
          <p:cNvSpPr txBox="1"/>
          <p:nvPr>
            <p:ph type="ctrTitle"/>
          </p:nvPr>
        </p:nvSpPr>
        <p:spPr>
          <a:xfrm>
            <a:off x="215242" y="3259722"/>
            <a:ext cx="5098800" cy="1255800"/>
          </a:xfrm>
          <a:prstGeom prst="rect">
            <a:avLst/>
          </a:prstGeom>
          <a:noFill/>
          <a:ln>
            <a:noFill/>
          </a:ln>
        </p:spPr>
        <p:txBody>
          <a:bodyPr anchorCtr="0" anchor="b" bIns="0" lIns="0" spcFirstLastPara="1" rIns="0" wrap="square" tIns="0">
            <a:noAutofit/>
          </a:bodyPr>
          <a:lstStyle>
            <a:lvl1pPr lvl="0" rtl="0" algn="r">
              <a:lnSpc>
                <a:spcPct val="83333"/>
              </a:lnSpc>
              <a:spcBef>
                <a:spcPts val="0"/>
              </a:spcBef>
              <a:spcAft>
                <a:spcPts val="0"/>
              </a:spcAft>
              <a:buClr>
                <a:schemeClr val="lt1"/>
              </a:buClr>
              <a:buSzPts val="4500"/>
              <a:buFont typeface="Arial"/>
              <a:buNone/>
              <a:defRPr b="1" sz="4500" cap="none">
                <a:solidFill>
                  <a:schemeClr val="lt1"/>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8" name="Google Shape;88;p17"/>
          <p:cNvSpPr txBox="1"/>
          <p:nvPr>
            <p:ph idx="1" type="subTitle"/>
          </p:nvPr>
        </p:nvSpPr>
        <p:spPr>
          <a:xfrm>
            <a:off x="5494813" y="3487904"/>
            <a:ext cx="1842300" cy="894000"/>
          </a:xfrm>
          <a:prstGeom prst="rect">
            <a:avLst/>
          </a:prstGeom>
          <a:solidFill>
            <a:schemeClr val="lt1"/>
          </a:solidFill>
          <a:ln>
            <a:noFill/>
          </a:ln>
        </p:spPr>
        <p:txBody>
          <a:bodyPr anchorCtr="0" anchor="ctr" bIns="0" lIns="189000" spcFirstLastPara="1" rIns="0" wrap="square" tIns="0">
            <a:noAutofit/>
          </a:bodyPr>
          <a:lstStyle>
            <a:lvl1pPr lvl="0" rtl="0" algn="l">
              <a:lnSpc>
                <a:spcPct val="100000"/>
              </a:lnSpc>
              <a:spcBef>
                <a:spcPts val="800"/>
              </a:spcBef>
              <a:spcAft>
                <a:spcPts val="0"/>
              </a:spcAft>
              <a:buClr>
                <a:schemeClr val="dk1"/>
              </a:buClr>
              <a:buSzPts val="1400"/>
              <a:buNone/>
              <a:defRPr i="1" sz="1400">
                <a:solidFill>
                  <a:schemeClr val="dk1"/>
                </a:solidFill>
                <a:latin typeface="Times New Roman"/>
                <a:ea typeface="Times New Roman"/>
                <a:cs typeface="Times New Roman"/>
                <a:sym typeface="Times New Roman"/>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89" name="Google Shape;89;p17"/>
          <p:cNvSpPr/>
          <p:nvPr/>
        </p:nvSpPr>
        <p:spPr>
          <a:xfrm>
            <a:off x="0" y="5095732"/>
            <a:ext cx="7485300" cy="477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Times New Roman"/>
              <a:ea typeface="Times New Roman"/>
              <a:cs typeface="Times New Roman"/>
              <a:sym typeface="Times New Roman"/>
            </a:endParaRPr>
          </a:p>
        </p:txBody>
      </p:sp>
      <p:sp>
        <p:nvSpPr>
          <p:cNvPr id="90" name="Google Shape;90;p17"/>
          <p:cNvSpPr/>
          <p:nvPr/>
        </p:nvSpPr>
        <p:spPr>
          <a:xfrm>
            <a:off x="0" y="0"/>
            <a:ext cx="7485300" cy="477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Times New Roman"/>
              <a:ea typeface="Times New Roman"/>
              <a:cs typeface="Times New Roman"/>
              <a:sym typeface="Times New Roman"/>
            </a:endParaRPr>
          </a:p>
        </p:txBody>
      </p:sp>
      <p:sp>
        <p:nvSpPr>
          <p:cNvPr id="91" name="Google Shape;91;p17"/>
          <p:cNvSpPr/>
          <p:nvPr/>
        </p:nvSpPr>
        <p:spPr>
          <a:xfrm rot="5400000">
            <a:off x="-2533744" y="2557683"/>
            <a:ext cx="5119500" cy="519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Times New Roman"/>
              <a:ea typeface="Times New Roman"/>
              <a:cs typeface="Times New Roman"/>
              <a:sym typeface="Times New Roman"/>
            </a:endParaRPr>
          </a:p>
        </p:txBody>
      </p:sp>
      <p:sp>
        <p:nvSpPr>
          <p:cNvPr id="92" name="Google Shape;92;p17"/>
          <p:cNvSpPr txBox="1"/>
          <p:nvPr>
            <p:ph idx="12" type="sldNum"/>
          </p:nvPr>
        </p:nvSpPr>
        <p:spPr>
          <a:xfrm>
            <a:off x="8585627" y="4801313"/>
            <a:ext cx="208800" cy="2058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hoto 1">
  <p:cSld name="Content Photo 1">
    <p:spTree>
      <p:nvGrpSpPr>
        <p:cNvPr id="93" name="Shape 93"/>
        <p:cNvGrpSpPr/>
        <p:nvPr/>
      </p:nvGrpSpPr>
      <p:grpSpPr>
        <a:xfrm>
          <a:off x="0" y="0"/>
          <a:ext cx="0" cy="0"/>
          <a:chOff x="0" y="0"/>
          <a:chExt cx="0" cy="0"/>
        </a:xfrm>
      </p:grpSpPr>
      <p:sp>
        <p:nvSpPr>
          <p:cNvPr id="94" name="Google Shape;94;p18"/>
          <p:cNvSpPr/>
          <p:nvPr>
            <p:ph idx="2" type="pic"/>
          </p:nvPr>
        </p:nvSpPr>
        <p:spPr>
          <a:xfrm>
            <a:off x="7485357" y="0"/>
            <a:ext cx="1658700" cy="4644000"/>
          </a:xfrm>
          <a:prstGeom prst="rect">
            <a:avLst/>
          </a:prstGeom>
          <a:solidFill>
            <a:srgbClr val="F2F2F2"/>
          </a:solidFill>
          <a:ln>
            <a:noFill/>
          </a:ln>
        </p:spPr>
      </p:sp>
      <p:sp>
        <p:nvSpPr>
          <p:cNvPr id="95" name="Google Shape;95;p18"/>
          <p:cNvSpPr txBox="1"/>
          <p:nvPr>
            <p:ph type="title"/>
          </p:nvPr>
        </p:nvSpPr>
        <p:spPr>
          <a:xfrm>
            <a:off x="3333815" y="1355963"/>
            <a:ext cx="3888600" cy="324000"/>
          </a:xfrm>
          <a:prstGeom prst="rect">
            <a:avLst/>
          </a:prstGeom>
          <a:noFill/>
          <a:ln>
            <a:noFill/>
          </a:ln>
        </p:spPr>
        <p:txBody>
          <a:bodyPr anchorCtr="0" anchor="ctr" bIns="0" lIns="0" spcFirstLastPara="1" rIns="0" wrap="square" tIns="0">
            <a:noAutofit/>
          </a:bodyPr>
          <a:lstStyle>
            <a:lvl1pPr lvl="0" rtl="0" algn="r">
              <a:lnSpc>
                <a:spcPct val="90000"/>
              </a:lnSpc>
              <a:spcBef>
                <a:spcPts val="0"/>
              </a:spcBef>
              <a:spcAft>
                <a:spcPts val="0"/>
              </a:spcAft>
              <a:buClr>
                <a:schemeClr val="dk1"/>
              </a:buClr>
              <a:buSzPts val="2400"/>
              <a:buFont typeface="Arial"/>
              <a:buNone/>
              <a:defRPr>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6" name="Google Shape;96;p18"/>
          <p:cNvSpPr txBox="1"/>
          <p:nvPr>
            <p:ph idx="1" type="body"/>
          </p:nvPr>
        </p:nvSpPr>
        <p:spPr>
          <a:xfrm>
            <a:off x="3333665" y="1787963"/>
            <a:ext cx="3888600" cy="270000"/>
          </a:xfrm>
          <a:prstGeom prst="rect">
            <a:avLst/>
          </a:prstGeom>
          <a:noFill/>
          <a:ln>
            <a:noFill/>
          </a:ln>
        </p:spPr>
        <p:txBody>
          <a:bodyPr anchorCtr="0" anchor="t" bIns="0" lIns="0" spcFirstLastPara="1" rIns="0" wrap="square" tIns="0">
            <a:noAutofit/>
          </a:bodyPr>
          <a:lstStyle>
            <a:lvl1pPr indent="-228600" lvl="0" marL="457200" rtl="0" algn="r">
              <a:lnSpc>
                <a:spcPct val="90000"/>
              </a:lnSpc>
              <a:spcBef>
                <a:spcPts val="800"/>
              </a:spcBef>
              <a:spcAft>
                <a:spcPts val="0"/>
              </a:spcAft>
              <a:buClr>
                <a:schemeClr val="dk1"/>
              </a:buClr>
              <a:buSzPts val="1400"/>
              <a:buNone/>
              <a:defRPr i="1">
                <a:latin typeface="Times New Roman"/>
                <a:ea typeface="Times New Roman"/>
                <a:cs typeface="Times New Roman"/>
                <a:sym typeface="Times New Roman"/>
              </a:defRPr>
            </a:lvl1pPr>
            <a:lvl2pPr indent="-228600" lvl="1" marL="914400" rtl="0" algn="l">
              <a:lnSpc>
                <a:spcPct val="90000"/>
              </a:lnSpc>
              <a:spcBef>
                <a:spcPts val="400"/>
              </a:spcBef>
              <a:spcAft>
                <a:spcPts val="0"/>
              </a:spcAft>
              <a:buClr>
                <a:schemeClr val="dk1"/>
              </a:buClr>
              <a:buSzPts val="1200"/>
              <a:buNone/>
              <a:defRPr/>
            </a:lvl2pPr>
            <a:lvl3pPr indent="-228600" lvl="2" marL="1371600" rtl="0" algn="l">
              <a:lnSpc>
                <a:spcPct val="90000"/>
              </a:lnSpc>
              <a:spcBef>
                <a:spcPts val="400"/>
              </a:spcBef>
              <a:spcAft>
                <a:spcPts val="0"/>
              </a:spcAft>
              <a:buClr>
                <a:schemeClr val="dk1"/>
              </a:buClr>
              <a:buSzPts val="1100"/>
              <a:buNone/>
              <a:defRPr/>
            </a:lvl3pPr>
            <a:lvl4pPr indent="-228600" lvl="3" marL="1828800" rtl="0" algn="l">
              <a:lnSpc>
                <a:spcPct val="90000"/>
              </a:lnSpc>
              <a:spcBef>
                <a:spcPts val="400"/>
              </a:spcBef>
              <a:spcAft>
                <a:spcPts val="0"/>
              </a:spcAft>
              <a:buClr>
                <a:schemeClr val="dk1"/>
              </a:buClr>
              <a:buSzPts val="1100"/>
              <a:buNone/>
              <a:defRPr/>
            </a:lvl4pPr>
            <a:lvl5pPr indent="-228600" lvl="4" marL="2286000" rtl="0" algn="l">
              <a:lnSpc>
                <a:spcPct val="90000"/>
              </a:lnSpc>
              <a:spcBef>
                <a:spcPts val="400"/>
              </a:spcBef>
              <a:spcAft>
                <a:spcPts val="0"/>
              </a:spcAft>
              <a:buClr>
                <a:schemeClr val="dk1"/>
              </a:buClr>
              <a:buSzPts val="11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7" name="Google Shape;97;p18"/>
          <p:cNvSpPr txBox="1"/>
          <p:nvPr>
            <p:ph idx="3" type="body"/>
          </p:nvPr>
        </p:nvSpPr>
        <p:spPr>
          <a:xfrm>
            <a:off x="3333750" y="2181225"/>
            <a:ext cx="3888600" cy="2462700"/>
          </a:xfrm>
          <a:prstGeom prst="rect">
            <a:avLst/>
          </a:prstGeom>
          <a:solidFill>
            <a:schemeClr val="lt1"/>
          </a:solidFill>
          <a:ln>
            <a:noFill/>
          </a:ln>
        </p:spPr>
        <p:txBody>
          <a:bodyPr anchorCtr="0" anchor="t" bIns="0" lIns="135000" spcFirstLastPara="1" rIns="189000" wrap="square" tIns="189000">
            <a:noAutofit/>
          </a:bodyPr>
          <a:lstStyle>
            <a:lvl1pPr indent="-317500" lvl="0" marL="457200" rtl="0" algn="l">
              <a:lnSpc>
                <a:spcPct val="90000"/>
              </a:lnSpc>
              <a:spcBef>
                <a:spcPts val="800"/>
              </a:spcBef>
              <a:spcAft>
                <a:spcPts val="0"/>
              </a:spcAft>
              <a:buClr>
                <a:srgbClr val="3F3F3F"/>
              </a:buClr>
              <a:buSzPts val="1400"/>
              <a:buChar char="•"/>
              <a:defRPr>
                <a:solidFill>
                  <a:srgbClr val="3F3F3F"/>
                </a:solidFill>
              </a:defRPr>
            </a:lvl1pPr>
            <a:lvl2pPr indent="-304800" lvl="1" marL="914400" rtl="0" algn="l">
              <a:lnSpc>
                <a:spcPct val="90000"/>
              </a:lnSpc>
              <a:spcBef>
                <a:spcPts val="400"/>
              </a:spcBef>
              <a:spcAft>
                <a:spcPts val="0"/>
              </a:spcAft>
              <a:buClr>
                <a:srgbClr val="3F3F3F"/>
              </a:buClr>
              <a:buSzPts val="1200"/>
              <a:buChar char="•"/>
              <a:defRPr>
                <a:solidFill>
                  <a:srgbClr val="3F3F3F"/>
                </a:solidFill>
              </a:defRPr>
            </a:lvl2pPr>
            <a:lvl3pPr indent="-298450" lvl="2" marL="1371600" rtl="0" algn="l">
              <a:lnSpc>
                <a:spcPct val="90000"/>
              </a:lnSpc>
              <a:spcBef>
                <a:spcPts val="400"/>
              </a:spcBef>
              <a:spcAft>
                <a:spcPts val="0"/>
              </a:spcAft>
              <a:buClr>
                <a:srgbClr val="3F3F3F"/>
              </a:buClr>
              <a:buSzPts val="1100"/>
              <a:buChar char="•"/>
              <a:defRPr>
                <a:solidFill>
                  <a:srgbClr val="3F3F3F"/>
                </a:solidFill>
              </a:defRPr>
            </a:lvl3pPr>
            <a:lvl4pPr indent="-298450" lvl="3" marL="1828800" rtl="0" algn="l">
              <a:lnSpc>
                <a:spcPct val="90000"/>
              </a:lnSpc>
              <a:spcBef>
                <a:spcPts val="400"/>
              </a:spcBef>
              <a:spcAft>
                <a:spcPts val="0"/>
              </a:spcAft>
              <a:buClr>
                <a:srgbClr val="3F3F3F"/>
              </a:buClr>
              <a:buSzPts val="1100"/>
              <a:buChar char="•"/>
              <a:defRPr>
                <a:solidFill>
                  <a:srgbClr val="3F3F3F"/>
                </a:solidFill>
              </a:defRPr>
            </a:lvl4pPr>
            <a:lvl5pPr indent="-298450" lvl="4" marL="2286000" rtl="0" algn="l">
              <a:lnSpc>
                <a:spcPct val="90000"/>
              </a:lnSpc>
              <a:spcBef>
                <a:spcPts val="400"/>
              </a:spcBef>
              <a:spcAft>
                <a:spcPts val="0"/>
              </a:spcAft>
              <a:buClr>
                <a:srgbClr val="3F3F3F"/>
              </a:buClr>
              <a:buSzPts val="1100"/>
              <a:buChar char="•"/>
              <a:defRPr>
                <a:solidFill>
                  <a:srgbClr val="3F3F3F"/>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8" name="Google Shape;98;p18"/>
          <p:cNvSpPr txBox="1"/>
          <p:nvPr>
            <p:ph idx="11" type="ftr"/>
          </p:nvPr>
        </p:nvSpPr>
        <p:spPr>
          <a:xfrm>
            <a:off x="324000" y="4767263"/>
            <a:ext cx="3086100" cy="2739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9" name="Google Shape;99;p18"/>
          <p:cNvSpPr txBox="1"/>
          <p:nvPr>
            <p:ph idx="12" type="sldNum"/>
          </p:nvPr>
        </p:nvSpPr>
        <p:spPr>
          <a:xfrm>
            <a:off x="8585627" y="4801313"/>
            <a:ext cx="208800" cy="2058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hoto 2">
  <p:cSld name="Content Photo 2">
    <p:spTree>
      <p:nvGrpSpPr>
        <p:cNvPr id="100" name="Shape 100"/>
        <p:cNvGrpSpPr/>
        <p:nvPr/>
      </p:nvGrpSpPr>
      <p:grpSpPr>
        <a:xfrm>
          <a:off x="0" y="0"/>
          <a:ext cx="0" cy="0"/>
          <a:chOff x="0" y="0"/>
          <a:chExt cx="0" cy="0"/>
        </a:xfrm>
      </p:grpSpPr>
      <p:sp>
        <p:nvSpPr>
          <p:cNvPr id="101" name="Google Shape;101;p19"/>
          <p:cNvSpPr txBox="1"/>
          <p:nvPr>
            <p:ph idx="1" type="body"/>
          </p:nvPr>
        </p:nvSpPr>
        <p:spPr>
          <a:xfrm>
            <a:off x="2867545" y="1007929"/>
            <a:ext cx="2802600" cy="2950200"/>
          </a:xfrm>
          <a:prstGeom prst="rect">
            <a:avLst/>
          </a:prstGeom>
          <a:solidFill>
            <a:schemeClr val="lt1"/>
          </a:solidFill>
          <a:ln>
            <a:noFill/>
          </a:ln>
        </p:spPr>
        <p:txBody>
          <a:bodyPr anchorCtr="0" anchor="t" bIns="0" lIns="135000" spcFirstLastPara="1" rIns="135000" wrap="square" tIns="135000">
            <a:noAutofit/>
          </a:bodyPr>
          <a:lstStyle>
            <a:lvl1pPr indent="-317500" lvl="0" marL="457200" rtl="0" algn="l">
              <a:lnSpc>
                <a:spcPct val="90000"/>
              </a:lnSpc>
              <a:spcBef>
                <a:spcPts val="800"/>
              </a:spcBef>
              <a:spcAft>
                <a:spcPts val="0"/>
              </a:spcAft>
              <a:buClr>
                <a:srgbClr val="3F3F3F"/>
              </a:buClr>
              <a:buSzPts val="1400"/>
              <a:buChar char="•"/>
              <a:defRPr>
                <a:solidFill>
                  <a:srgbClr val="3F3F3F"/>
                </a:solidFill>
              </a:defRPr>
            </a:lvl1pPr>
            <a:lvl2pPr indent="-304800" lvl="1" marL="914400" rtl="0" algn="l">
              <a:lnSpc>
                <a:spcPct val="90000"/>
              </a:lnSpc>
              <a:spcBef>
                <a:spcPts val="400"/>
              </a:spcBef>
              <a:spcAft>
                <a:spcPts val="0"/>
              </a:spcAft>
              <a:buClr>
                <a:srgbClr val="3F3F3F"/>
              </a:buClr>
              <a:buSzPts val="1200"/>
              <a:buChar char="•"/>
              <a:defRPr>
                <a:solidFill>
                  <a:srgbClr val="3F3F3F"/>
                </a:solidFill>
              </a:defRPr>
            </a:lvl2pPr>
            <a:lvl3pPr indent="-298450" lvl="2" marL="1371600" rtl="0" algn="l">
              <a:lnSpc>
                <a:spcPct val="90000"/>
              </a:lnSpc>
              <a:spcBef>
                <a:spcPts val="400"/>
              </a:spcBef>
              <a:spcAft>
                <a:spcPts val="0"/>
              </a:spcAft>
              <a:buClr>
                <a:srgbClr val="3F3F3F"/>
              </a:buClr>
              <a:buSzPts val="1100"/>
              <a:buChar char="•"/>
              <a:defRPr>
                <a:solidFill>
                  <a:srgbClr val="3F3F3F"/>
                </a:solidFill>
              </a:defRPr>
            </a:lvl3pPr>
            <a:lvl4pPr indent="-298450" lvl="3" marL="1828800" rtl="0" algn="l">
              <a:lnSpc>
                <a:spcPct val="90000"/>
              </a:lnSpc>
              <a:spcBef>
                <a:spcPts val="400"/>
              </a:spcBef>
              <a:spcAft>
                <a:spcPts val="0"/>
              </a:spcAft>
              <a:buClr>
                <a:srgbClr val="3F3F3F"/>
              </a:buClr>
              <a:buSzPts val="1100"/>
              <a:buChar char="•"/>
              <a:defRPr>
                <a:solidFill>
                  <a:srgbClr val="3F3F3F"/>
                </a:solidFill>
              </a:defRPr>
            </a:lvl4pPr>
            <a:lvl5pPr indent="-298450" lvl="4" marL="2286000" rtl="0" algn="l">
              <a:lnSpc>
                <a:spcPct val="90000"/>
              </a:lnSpc>
              <a:spcBef>
                <a:spcPts val="400"/>
              </a:spcBef>
              <a:spcAft>
                <a:spcPts val="0"/>
              </a:spcAft>
              <a:buClr>
                <a:srgbClr val="3F3F3F"/>
              </a:buClr>
              <a:buSzPts val="1100"/>
              <a:buChar char="•"/>
              <a:defRPr>
                <a:solidFill>
                  <a:srgbClr val="3F3F3F"/>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02" name="Google Shape;102;p19"/>
          <p:cNvSpPr txBox="1"/>
          <p:nvPr>
            <p:ph idx="11" type="ftr"/>
          </p:nvPr>
        </p:nvSpPr>
        <p:spPr>
          <a:xfrm>
            <a:off x="324000" y="4767263"/>
            <a:ext cx="3086100" cy="2739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3" name="Google Shape;103;p19"/>
          <p:cNvSpPr txBox="1"/>
          <p:nvPr>
            <p:ph idx="12" type="sldNum"/>
          </p:nvPr>
        </p:nvSpPr>
        <p:spPr>
          <a:xfrm>
            <a:off x="8585627" y="4801313"/>
            <a:ext cx="208800" cy="2058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
        <p:nvSpPr>
          <p:cNvPr id="104" name="Google Shape;104;p19"/>
          <p:cNvSpPr/>
          <p:nvPr>
            <p:ph idx="2" type="pic"/>
          </p:nvPr>
        </p:nvSpPr>
        <p:spPr>
          <a:xfrm>
            <a:off x="5670145" y="1008602"/>
            <a:ext cx="2803200" cy="2950200"/>
          </a:xfrm>
          <a:prstGeom prst="rect">
            <a:avLst/>
          </a:prstGeom>
          <a:solidFill>
            <a:srgbClr val="3F3F3F"/>
          </a:solidFill>
          <a:ln>
            <a:noFill/>
          </a:ln>
        </p:spPr>
      </p:sp>
      <p:sp>
        <p:nvSpPr>
          <p:cNvPr id="105" name="Google Shape;105;p19"/>
          <p:cNvSpPr txBox="1"/>
          <p:nvPr>
            <p:ph type="title"/>
          </p:nvPr>
        </p:nvSpPr>
        <p:spPr>
          <a:xfrm>
            <a:off x="324000" y="324000"/>
            <a:ext cx="6848400" cy="3240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6" name="Google Shape;106;p19"/>
          <p:cNvSpPr txBox="1"/>
          <p:nvPr>
            <p:ph idx="3" type="body"/>
          </p:nvPr>
        </p:nvSpPr>
        <p:spPr>
          <a:xfrm>
            <a:off x="323850" y="756000"/>
            <a:ext cx="5172000" cy="2700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800"/>
              </a:spcBef>
              <a:spcAft>
                <a:spcPts val="0"/>
              </a:spcAft>
              <a:buClr>
                <a:schemeClr val="dk1"/>
              </a:buClr>
              <a:buSzPts val="1400"/>
              <a:buNone/>
              <a:defRPr i="1">
                <a:latin typeface="Times New Roman"/>
                <a:ea typeface="Times New Roman"/>
                <a:cs typeface="Times New Roman"/>
                <a:sym typeface="Times New Roman"/>
              </a:defRPr>
            </a:lvl1pPr>
            <a:lvl2pPr indent="-228600" lvl="1" marL="914400" rtl="0" algn="l">
              <a:lnSpc>
                <a:spcPct val="90000"/>
              </a:lnSpc>
              <a:spcBef>
                <a:spcPts val="400"/>
              </a:spcBef>
              <a:spcAft>
                <a:spcPts val="0"/>
              </a:spcAft>
              <a:buClr>
                <a:schemeClr val="dk1"/>
              </a:buClr>
              <a:buSzPts val="1200"/>
              <a:buNone/>
              <a:defRPr/>
            </a:lvl2pPr>
            <a:lvl3pPr indent="-228600" lvl="2" marL="1371600" rtl="0" algn="l">
              <a:lnSpc>
                <a:spcPct val="90000"/>
              </a:lnSpc>
              <a:spcBef>
                <a:spcPts val="400"/>
              </a:spcBef>
              <a:spcAft>
                <a:spcPts val="0"/>
              </a:spcAft>
              <a:buClr>
                <a:schemeClr val="dk1"/>
              </a:buClr>
              <a:buSzPts val="1100"/>
              <a:buNone/>
              <a:defRPr/>
            </a:lvl3pPr>
            <a:lvl4pPr indent="-228600" lvl="3" marL="1828800" rtl="0" algn="l">
              <a:lnSpc>
                <a:spcPct val="90000"/>
              </a:lnSpc>
              <a:spcBef>
                <a:spcPts val="400"/>
              </a:spcBef>
              <a:spcAft>
                <a:spcPts val="0"/>
              </a:spcAft>
              <a:buClr>
                <a:schemeClr val="dk1"/>
              </a:buClr>
              <a:buSzPts val="1100"/>
              <a:buNone/>
              <a:defRPr/>
            </a:lvl4pPr>
            <a:lvl5pPr indent="-228600" lvl="4" marL="2286000" rtl="0" algn="l">
              <a:lnSpc>
                <a:spcPct val="90000"/>
              </a:lnSpc>
              <a:spcBef>
                <a:spcPts val="400"/>
              </a:spcBef>
              <a:spcAft>
                <a:spcPts val="0"/>
              </a:spcAft>
              <a:buClr>
                <a:schemeClr val="dk1"/>
              </a:buClr>
              <a:buSzPts val="11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with Subtitle">
  <p:cSld name="Comparison with Subtitle">
    <p:spTree>
      <p:nvGrpSpPr>
        <p:cNvPr id="107" name="Shape 107"/>
        <p:cNvGrpSpPr/>
        <p:nvPr/>
      </p:nvGrpSpPr>
      <p:grpSpPr>
        <a:xfrm>
          <a:off x="0" y="0"/>
          <a:ext cx="0" cy="0"/>
          <a:chOff x="0" y="0"/>
          <a:chExt cx="0" cy="0"/>
        </a:xfrm>
      </p:grpSpPr>
      <p:sp>
        <p:nvSpPr>
          <p:cNvPr id="108" name="Google Shape;108;p20"/>
          <p:cNvSpPr txBox="1"/>
          <p:nvPr>
            <p:ph type="title"/>
          </p:nvPr>
        </p:nvSpPr>
        <p:spPr>
          <a:xfrm>
            <a:off x="324000" y="324000"/>
            <a:ext cx="6898500" cy="3240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chemeClr val="dk1"/>
              </a:buClr>
              <a:buSzPts val="2400"/>
              <a:buFont typeface="Arial"/>
              <a:buNone/>
              <a:defRPr>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9" name="Google Shape;109;p20"/>
          <p:cNvSpPr txBox="1"/>
          <p:nvPr>
            <p:ph idx="1" type="body"/>
          </p:nvPr>
        </p:nvSpPr>
        <p:spPr>
          <a:xfrm>
            <a:off x="323850" y="756000"/>
            <a:ext cx="6898500" cy="2700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800"/>
              </a:spcBef>
              <a:spcAft>
                <a:spcPts val="0"/>
              </a:spcAft>
              <a:buClr>
                <a:schemeClr val="dk1"/>
              </a:buClr>
              <a:buSzPts val="1400"/>
              <a:buNone/>
              <a:defRPr i="1">
                <a:latin typeface="Times New Roman"/>
                <a:ea typeface="Times New Roman"/>
                <a:cs typeface="Times New Roman"/>
                <a:sym typeface="Times New Roman"/>
              </a:defRPr>
            </a:lvl1pPr>
            <a:lvl2pPr indent="-228600" lvl="1" marL="914400" rtl="0" algn="l">
              <a:lnSpc>
                <a:spcPct val="90000"/>
              </a:lnSpc>
              <a:spcBef>
                <a:spcPts val="400"/>
              </a:spcBef>
              <a:spcAft>
                <a:spcPts val="0"/>
              </a:spcAft>
              <a:buClr>
                <a:schemeClr val="dk1"/>
              </a:buClr>
              <a:buSzPts val="1200"/>
              <a:buNone/>
              <a:defRPr/>
            </a:lvl2pPr>
            <a:lvl3pPr indent="-228600" lvl="2" marL="1371600" rtl="0" algn="l">
              <a:lnSpc>
                <a:spcPct val="90000"/>
              </a:lnSpc>
              <a:spcBef>
                <a:spcPts val="400"/>
              </a:spcBef>
              <a:spcAft>
                <a:spcPts val="0"/>
              </a:spcAft>
              <a:buClr>
                <a:schemeClr val="dk1"/>
              </a:buClr>
              <a:buSzPts val="1100"/>
              <a:buNone/>
              <a:defRPr/>
            </a:lvl3pPr>
            <a:lvl4pPr indent="-228600" lvl="3" marL="1828800" rtl="0" algn="l">
              <a:lnSpc>
                <a:spcPct val="90000"/>
              </a:lnSpc>
              <a:spcBef>
                <a:spcPts val="400"/>
              </a:spcBef>
              <a:spcAft>
                <a:spcPts val="0"/>
              </a:spcAft>
              <a:buClr>
                <a:schemeClr val="dk1"/>
              </a:buClr>
              <a:buSzPts val="1100"/>
              <a:buNone/>
              <a:defRPr/>
            </a:lvl4pPr>
            <a:lvl5pPr indent="-228600" lvl="4" marL="2286000" rtl="0" algn="l">
              <a:lnSpc>
                <a:spcPct val="90000"/>
              </a:lnSpc>
              <a:spcBef>
                <a:spcPts val="400"/>
              </a:spcBef>
              <a:spcAft>
                <a:spcPts val="0"/>
              </a:spcAft>
              <a:buClr>
                <a:schemeClr val="dk1"/>
              </a:buClr>
              <a:buSzPts val="11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0" name="Google Shape;110;p20"/>
          <p:cNvSpPr txBox="1"/>
          <p:nvPr>
            <p:ph idx="2" type="body"/>
          </p:nvPr>
        </p:nvSpPr>
        <p:spPr>
          <a:xfrm>
            <a:off x="324000" y="1074222"/>
            <a:ext cx="3375000" cy="395400"/>
          </a:xfrm>
          <a:prstGeom prst="rect">
            <a:avLst/>
          </a:prstGeom>
          <a:solidFill>
            <a:schemeClr val="dk1"/>
          </a:solidFill>
          <a:ln>
            <a:noFill/>
          </a:ln>
        </p:spPr>
        <p:txBody>
          <a:bodyPr anchorCtr="0" anchor="ctr" bIns="0" lIns="135000" spcFirstLastPara="1" rIns="0" wrap="square" tIns="27000">
            <a:noAutofit/>
          </a:bodyPr>
          <a:lstStyle>
            <a:lvl1pPr indent="-228600" lvl="0" marL="457200" rtl="0" algn="l">
              <a:lnSpc>
                <a:spcPct val="90000"/>
              </a:lnSpc>
              <a:spcBef>
                <a:spcPts val="800"/>
              </a:spcBef>
              <a:spcAft>
                <a:spcPts val="0"/>
              </a:spcAft>
              <a:buClr>
                <a:schemeClr val="lt1"/>
              </a:buClr>
              <a:buSzPts val="1800"/>
              <a:buNone/>
              <a:defRPr b="1" sz="1800">
                <a:solidFill>
                  <a:schemeClr val="lt1"/>
                </a:solidFill>
                <a:latin typeface="Arial"/>
                <a:ea typeface="Arial"/>
                <a:cs typeface="Arial"/>
                <a:sym typeface="Arial"/>
              </a:defRPr>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11" name="Google Shape;111;p20"/>
          <p:cNvSpPr txBox="1"/>
          <p:nvPr>
            <p:ph idx="3" type="body"/>
          </p:nvPr>
        </p:nvSpPr>
        <p:spPr>
          <a:xfrm>
            <a:off x="324000" y="1517751"/>
            <a:ext cx="3375000" cy="31263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rgbClr val="3F3F3F"/>
              </a:buClr>
              <a:buSzPts val="1400"/>
              <a:buChar char="•"/>
              <a:defRPr>
                <a:solidFill>
                  <a:srgbClr val="3F3F3F"/>
                </a:solidFill>
              </a:defRPr>
            </a:lvl1pPr>
            <a:lvl2pPr indent="-304800" lvl="1" marL="914400" rtl="0" algn="l">
              <a:lnSpc>
                <a:spcPct val="90000"/>
              </a:lnSpc>
              <a:spcBef>
                <a:spcPts val="400"/>
              </a:spcBef>
              <a:spcAft>
                <a:spcPts val="0"/>
              </a:spcAft>
              <a:buClr>
                <a:srgbClr val="3F3F3F"/>
              </a:buClr>
              <a:buSzPts val="1200"/>
              <a:buChar char="•"/>
              <a:defRPr>
                <a:solidFill>
                  <a:srgbClr val="3F3F3F"/>
                </a:solidFill>
              </a:defRPr>
            </a:lvl2pPr>
            <a:lvl3pPr indent="-298450" lvl="2" marL="1371600" rtl="0" algn="l">
              <a:lnSpc>
                <a:spcPct val="90000"/>
              </a:lnSpc>
              <a:spcBef>
                <a:spcPts val="400"/>
              </a:spcBef>
              <a:spcAft>
                <a:spcPts val="0"/>
              </a:spcAft>
              <a:buClr>
                <a:srgbClr val="3F3F3F"/>
              </a:buClr>
              <a:buSzPts val="1100"/>
              <a:buChar char="•"/>
              <a:defRPr>
                <a:solidFill>
                  <a:srgbClr val="3F3F3F"/>
                </a:solidFill>
              </a:defRPr>
            </a:lvl3pPr>
            <a:lvl4pPr indent="-298450" lvl="3" marL="1828800" rtl="0" algn="l">
              <a:lnSpc>
                <a:spcPct val="90000"/>
              </a:lnSpc>
              <a:spcBef>
                <a:spcPts val="400"/>
              </a:spcBef>
              <a:spcAft>
                <a:spcPts val="0"/>
              </a:spcAft>
              <a:buClr>
                <a:srgbClr val="3F3F3F"/>
              </a:buClr>
              <a:buSzPts val="1100"/>
              <a:buChar char="•"/>
              <a:defRPr>
                <a:solidFill>
                  <a:srgbClr val="3F3F3F"/>
                </a:solidFill>
              </a:defRPr>
            </a:lvl4pPr>
            <a:lvl5pPr indent="-298450" lvl="4" marL="2286000" rtl="0" algn="l">
              <a:lnSpc>
                <a:spcPct val="90000"/>
              </a:lnSpc>
              <a:spcBef>
                <a:spcPts val="400"/>
              </a:spcBef>
              <a:spcAft>
                <a:spcPts val="0"/>
              </a:spcAft>
              <a:buClr>
                <a:srgbClr val="3F3F3F"/>
              </a:buClr>
              <a:buSzPts val="1100"/>
              <a:buChar char="•"/>
              <a:defRPr>
                <a:solidFill>
                  <a:srgbClr val="3F3F3F"/>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2" name="Google Shape;112;p20"/>
          <p:cNvSpPr txBox="1"/>
          <p:nvPr>
            <p:ph idx="4" type="body"/>
          </p:nvPr>
        </p:nvSpPr>
        <p:spPr>
          <a:xfrm>
            <a:off x="3847350" y="1074829"/>
            <a:ext cx="3375000" cy="393900"/>
          </a:xfrm>
          <a:prstGeom prst="rect">
            <a:avLst/>
          </a:prstGeom>
          <a:solidFill>
            <a:schemeClr val="dk1"/>
          </a:solidFill>
          <a:ln>
            <a:noFill/>
          </a:ln>
        </p:spPr>
        <p:txBody>
          <a:bodyPr anchorCtr="0" anchor="ctr" bIns="0" lIns="135000" spcFirstLastPara="1" rIns="0" wrap="square" tIns="27000">
            <a:noAutofit/>
          </a:bodyPr>
          <a:lstStyle>
            <a:lvl1pPr indent="-228600" lvl="0" marL="457200" rtl="0" algn="l">
              <a:lnSpc>
                <a:spcPct val="90000"/>
              </a:lnSpc>
              <a:spcBef>
                <a:spcPts val="800"/>
              </a:spcBef>
              <a:spcAft>
                <a:spcPts val="0"/>
              </a:spcAft>
              <a:buClr>
                <a:schemeClr val="lt1"/>
              </a:buClr>
              <a:buSzPts val="1800"/>
              <a:buNone/>
              <a:defRPr b="1" sz="1800">
                <a:solidFill>
                  <a:schemeClr val="lt1"/>
                </a:solidFill>
                <a:latin typeface="Arial"/>
                <a:ea typeface="Arial"/>
                <a:cs typeface="Arial"/>
                <a:sym typeface="Arial"/>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3" name="Google Shape;113;p20"/>
          <p:cNvSpPr txBox="1"/>
          <p:nvPr>
            <p:ph idx="5" type="body"/>
          </p:nvPr>
        </p:nvSpPr>
        <p:spPr>
          <a:xfrm>
            <a:off x="3847350" y="1515269"/>
            <a:ext cx="3375000" cy="31281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4" name="Google Shape;114;p20"/>
          <p:cNvSpPr txBox="1"/>
          <p:nvPr>
            <p:ph idx="11" type="ftr"/>
          </p:nvPr>
        </p:nvSpPr>
        <p:spPr>
          <a:xfrm>
            <a:off x="324000" y="4767263"/>
            <a:ext cx="3086100" cy="2739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5" name="Google Shape;115;p20"/>
          <p:cNvSpPr txBox="1"/>
          <p:nvPr>
            <p:ph idx="12" type="sldNum"/>
          </p:nvPr>
        </p:nvSpPr>
        <p:spPr>
          <a:xfrm>
            <a:off x="8585627" y="4801313"/>
            <a:ext cx="208800" cy="2058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Photo">
  <p:cSld name="Large Photo">
    <p:spTree>
      <p:nvGrpSpPr>
        <p:cNvPr id="116" name="Shape 116"/>
        <p:cNvGrpSpPr/>
        <p:nvPr/>
      </p:nvGrpSpPr>
      <p:grpSpPr>
        <a:xfrm>
          <a:off x="0" y="0"/>
          <a:ext cx="0" cy="0"/>
          <a:chOff x="0" y="0"/>
          <a:chExt cx="0" cy="0"/>
        </a:xfrm>
      </p:grpSpPr>
      <p:sp>
        <p:nvSpPr>
          <p:cNvPr id="117" name="Google Shape;117;p21"/>
          <p:cNvSpPr/>
          <p:nvPr>
            <p:ph idx="2" type="pic"/>
          </p:nvPr>
        </p:nvSpPr>
        <p:spPr>
          <a:xfrm>
            <a:off x="4724400" y="324000"/>
            <a:ext cx="4104000" cy="4319400"/>
          </a:xfrm>
          <a:prstGeom prst="rect">
            <a:avLst/>
          </a:prstGeom>
          <a:solidFill>
            <a:srgbClr val="3F3F3F"/>
          </a:solidFill>
          <a:ln>
            <a:noFill/>
          </a:ln>
        </p:spPr>
      </p:sp>
      <p:sp>
        <p:nvSpPr>
          <p:cNvPr id="118" name="Google Shape;118;p21"/>
          <p:cNvSpPr txBox="1"/>
          <p:nvPr>
            <p:ph idx="1" type="body"/>
          </p:nvPr>
        </p:nvSpPr>
        <p:spPr>
          <a:xfrm>
            <a:off x="2906485" y="3822474"/>
            <a:ext cx="1521600" cy="821100"/>
          </a:xfrm>
          <a:prstGeom prst="rect">
            <a:avLst/>
          </a:prstGeom>
          <a:noFill/>
          <a:ln>
            <a:noFill/>
          </a:ln>
        </p:spPr>
        <p:txBody>
          <a:bodyPr anchorCtr="0" anchor="b" bIns="0" lIns="0" spcFirstLastPara="1" rIns="0" wrap="square" tIns="0">
            <a:noAutofit/>
          </a:bodyPr>
          <a:lstStyle>
            <a:lvl1pPr indent="-228600" lvl="0" marL="457200" rtl="0" algn="r">
              <a:lnSpc>
                <a:spcPct val="90000"/>
              </a:lnSpc>
              <a:spcBef>
                <a:spcPts val="800"/>
              </a:spcBef>
              <a:spcAft>
                <a:spcPts val="0"/>
              </a:spcAft>
              <a:buClr>
                <a:schemeClr val="dk1"/>
              </a:buClr>
              <a:buSzPts val="1400"/>
              <a:buNone/>
              <a:defRPr i="1">
                <a:solidFill>
                  <a:schemeClr val="dk1"/>
                </a:solidFill>
              </a:defRPr>
            </a:lvl1pPr>
            <a:lvl2pPr indent="-304800" lvl="1" marL="914400" rtl="0" algn="l">
              <a:lnSpc>
                <a:spcPct val="90000"/>
              </a:lnSpc>
              <a:spcBef>
                <a:spcPts val="400"/>
              </a:spcBef>
              <a:spcAft>
                <a:spcPts val="0"/>
              </a:spcAft>
              <a:buClr>
                <a:srgbClr val="3F3F3F"/>
              </a:buClr>
              <a:buSzPts val="1200"/>
              <a:buChar char="•"/>
              <a:defRPr>
                <a:solidFill>
                  <a:srgbClr val="3F3F3F"/>
                </a:solidFill>
              </a:defRPr>
            </a:lvl2pPr>
            <a:lvl3pPr indent="-298450" lvl="2" marL="1371600" rtl="0" algn="l">
              <a:lnSpc>
                <a:spcPct val="90000"/>
              </a:lnSpc>
              <a:spcBef>
                <a:spcPts val="400"/>
              </a:spcBef>
              <a:spcAft>
                <a:spcPts val="0"/>
              </a:spcAft>
              <a:buClr>
                <a:srgbClr val="3F3F3F"/>
              </a:buClr>
              <a:buSzPts val="1100"/>
              <a:buChar char="•"/>
              <a:defRPr>
                <a:solidFill>
                  <a:srgbClr val="3F3F3F"/>
                </a:solidFill>
              </a:defRPr>
            </a:lvl3pPr>
            <a:lvl4pPr indent="-298450" lvl="3" marL="1828800" rtl="0" algn="l">
              <a:lnSpc>
                <a:spcPct val="90000"/>
              </a:lnSpc>
              <a:spcBef>
                <a:spcPts val="400"/>
              </a:spcBef>
              <a:spcAft>
                <a:spcPts val="0"/>
              </a:spcAft>
              <a:buClr>
                <a:srgbClr val="3F3F3F"/>
              </a:buClr>
              <a:buSzPts val="1100"/>
              <a:buChar char="•"/>
              <a:defRPr>
                <a:solidFill>
                  <a:srgbClr val="3F3F3F"/>
                </a:solidFill>
              </a:defRPr>
            </a:lvl4pPr>
            <a:lvl5pPr indent="-298450" lvl="4" marL="2286000" rtl="0" algn="l">
              <a:lnSpc>
                <a:spcPct val="90000"/>
              </a:lnSpc>
              <a:spcBef>
                <a:spcPts val="400"/>
              </a:spcBef>
              <a:spcAft>
                <a:spcPts val="0"/>
              </a:spcAft>
              <a:buClr>
                <a:srgbClr val="3F3F3F"/>
              </a:buClr>
              <a:buSzPts val="1100"/>
              <a:buChar char="•"/>
              <a:defRPr>
                <a:solidFill>
                  <a:srgbClr val="3F3F3F"/>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9" name="Google Shape;119;p21"/>
          <p:cNvSpPr txBox="1"/>
          <p:nvPr>
            <p:ph idx="11" type="ftr"/>
          </p:nvPr>
        </p:nvSpPr>
        <p:spPr>
          <a:xfrm>
            <a:off x="324000" y="4767263"/>
            <a:ext cx="3086100" cy="2739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0" name="Google Shape;120;p21"/>
          <p:cNvSpPr txBox="1"/>
          <p:nvPr>
            <p:ph idx="12" type="sldNum"/>
          </p:nvPr>
        </p:nvSpPr>
        <p:spPr>
          <a:xfrm>
            <a:off x="8585627" y="4801313"/>
            <a:ext cx="208800" cy="2058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
        <p:nvSpPr>
          <p:cNvPr id="121" name="Google Shape;121;p21"/>
          <p:cNvSpPr txBox="1"/>
          <p:nvPr>
            <p:ph type="title"/>
          </p:nvPr>
        </p:nvSpPr>
        <p:spPr>
          <a:xfrm>
            <a:off x="324000" y="324000"/>
            <a:ext cx="6898500" cy="3240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nd Content">
  <p:cSld name="Title, Subtitle, and Content">
    <p:spTree>
      <p:nvGrpSpPr>
        <p:cNvPr id="122" name="Shape 122"/>
        <p:cNvGrpSpPr/>
        <p:nvPr/>
      </p:nvGrpSpPr>
      <p:grpSpPr>
        <a:xfrm>
          <a:off x="0" y="0"/>
          <a:ext cx="0" cy="0"/>
          <a:chOff x="0" y="0"/>
          <a:chExt cx="0" cy="0"/>
        </a:xfrm>
      </p:grpSpPr>
      <p:sp>
        <p:nvSpPr>
          <p:cNvPr id="123" name="Google Shape;123;p22"/>
          <p:cNvSpPr txBox="1"/>
          <p:nvPr>
            <p:ph type="title"/>
          </p:nvPr>
        </p:nvSpPr>
        <p:spPr>
          <a:xfrm>
            <a:off x="324000" y="324000"/>
            <a:ext cx="6898500" cy="3240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chemeClr val="dk1"/>
              </a:buClr>
              <a:buSzPts val="2400"/>
              <a:buFont typeface="Arial"/>
              <a:buNone/>
              <a:defRPr>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4" name="Google Shape;124;p22"/>
          <p:cNvSpPr txBox="1"/>
          <p:nvPr>
            <p:ph idx="1" type="body"/>
          </p:nvPr>
        </p:nvSpPr>
        <p:spPr>
          <a:xfrm>
            <a:off x="323851" y="756000"/>
            <a:ext cx="6898500" cy="2700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800"/>
              </a:spcBef>
              <a:spcAft>
                <a:spcPts val="0"/>
              </a:spcAft>
              <a:buClr>
                <a:schemeClr val="dk1"/>
              </a:buClr>
              <a:buSzPts val="1400"/>
              <a:buNone/>
              <a:defRPr i="1">
                <a:latin typeface="Times New Roman"/>
                <a:ea typeface="Times New Roman"/>
                <a:cs typeface="Times New Roman"/>
                <a:sym typeface="Times New Roman"/>
              </a:defRPr>
            </a:lvl1pPr>
            <a:lvl2pPr indent="-228600" lvl="1" marL="914400" rtl="0" algn="l">
              <a:lnSpc>
                <a:spcPct val="90000"/>
              </a:lnSpc>
              <a:spcBef>
                <a:spcPts val="400"/>
              </a:spcBef>
              <a:spcAft>
                <a:spcPts val="0"/>
              </a:spcAft>
              <a:buClr>
                <a:schemeClr val="dk1"/>
              </a:buClr>
              <a:buSzPts val="1200"/>
              <a:buNone/>
              <a:defRPr/>
            </a:lvl2pPr>
            <a:lvl3pPr indent="-228600" lvl="2" marL="1371600" rtl="0" algn="l">
              <a:lnSpc>
                <a:spcPct val="90000"/>
              </a:lnSpc>
              <a:spcBef>
                <a:spcPts val="400"/>
              </a:spcBef>
              <a:spcAft>
                <a:spcPts val="0"/>
              </a:spcAft>
              <a:buClr>
                <a:schemeClr val="dk1"/>
              </a:buClr>
              <a:buSzPts val="1100"/>
              <a:buNone/>
              <a:defRPr/>
            </a:lvl3pPr>
            <a:lvl4pPr indent="-228600" lvl="3" marL="1828800" rtl="0" algn="l">
              <a:lnSpc>
                <a:spcPct val="90000"/>
              </a:lnSpc>
              <a:spcBef>
                <a:spcPts val="400"/>
              </a:spcBef>
              <a:spcAft>
                <a:spcPts val="0"/>
              </a:spcAft>
              <a:buClr>
                <a:schemeClr val="dk1"/>
              </a:buClr>
              <a:buSzPts val="1100"/>
              <a:buNone/>
              <a:defRPr/>
            </a:lvl4pPr>
            <a:lvl5pPr indent="-228600" lvl="4" marL="2286000" rtl="0" algn="l">
              <a:lnSpc>
                <a:spcPct val="90000"/>
              </a:lnSpc>
              <a:spcBef>
                <a:spcPts val="400"/>
              </a:spcBef>
              <a:spcAft>
                <a:spcPts val="0"/>
              </a:spcAft>
              <a:buClr>
                <a:schemeClr val="dk1"/>
              </a:buClr>
              <a:buSzPts val="11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5" name="Google Shape;125;p22"/>
          <p:cNvSpPr txBox="1"/>
          <p:nvPr>
            <p:ph idx="2" type="body"/>
          </p:nvPr>
        </p:nvSpPr>
        <p:spPr>
          <a:xfrm>
            <a:off x="324000" y="1134000"/>
            <a:ext cx="6898500" cy="35094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rgbClr val="3F3F3F"/>
              </a:buClr>
              <a:buSzPts val="1400"/>
              <a:buChar char="•"/>
              <a:defRPr>
                <a:solidFill>
                  <a:srgbClr val="3F3F3F"/>
                </a:solidFill>
              </a:defRPr>
            </a:lvl1pPr>
            <a:lvl2pPr indent="-304800" lvl="1" marL="914400" rtl="0" algn="l">
              <a:lnSpc>
                <a:spcPct val="90000"/>
              </a:lnSpc>
              <a:spcBef>
                <a:spcPts val="400"/>
              </a:spcBef>
              <a:spcAft>
                <a:spcPts val="0"/>
              </a:spcAft>
              <a:buClr>
                <a:srgbClr val="3F3F3F"/>
              </a:buClr>
              <a:buSzPts val="1200"/>
              <a:buChar char="•"/>
              <a:defRPr>
                <a:solidFill>
                  <a:srgbClr val="3F3F3F"/>
                </a:solidFill>
              </a:defRPr>
            </a:lvl2pPr>
            <a:lvl3pPr indent="-298450" lvl="2" marL="1371600" rtl="0" algn="l">
              <a:lnSpc>
                <a:spcPct val="90000"/>
              </a:lnSpc>
              <a:spcBef>
                <a:spcPts val="400"/>
              </a:spcBef>
              <a:spcAft>
                <a:spcPts val="0"/>
              </a:spcAft>
              <a:buClr>
                <a:srgbClr val="3F3F3F"/>
              </a:buClr>
              <a:buSzPts val="1100"/>
              <a:buChar char="•"/>
              <a:defRPr>
                <a:solidFill>
                  <a:srgbClr val="3F3F3F"/>
                </a:solidFill>
              </a:defRPr>
            </a:lvl3pPr>
            <a:lvl4pPr indent="-298450" lvl="3" marL="1828800" rtl="0" algn="l">
              <a:lnSpc>
                <a:spcPct val="90000"/>
              </a:lnSpc>
              <a:spcBef>
                <a:spcPts val="400"/>
              </a:spcBef>
              <a:spcAft>
                <a:spcPts val="0"/>
              </a:spcAft>
              <a:buClr>
                <a:srgbClr val="3F3F3F"/>
              </a:buClr>
              <a:buSzPts val="1100"/>
              <a:buChar char="•"/>
              <a:defRPr>
                <a:solidFill>
                  <a:srgbClr val="3F3F3F"/>
                </a:solidFill>
              </a:defRPr>
            </a:lvl4pPr>
            <a:lvl5pPr indent="-298450" lvl="4" marL="2286000" rtl="0" algn="l">
              <a:lnSpc>
                <a:spcPct val="90000"/>
              </a:lnSpc>
              <a:spcBef>
                <a:spcPts val="400"/>
              </a:spcBef>
              <a:spcAft>
                <a:spcPts val="0"/>
              </a:spcAft>
              <a:buClr>
                <a:srgbClr val="3F3F3F"/>
              </a:buClr>
              <a:buSzPts val="1100"/>
              <a:buChar char="•"/>
              <a:defRPr>
                <a:solidFill>
                  <a:srgbClr val="3F3F3F"/>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6" name="Google Shape;126;p22"/>
          <p:cNvSpPr txBox="1"/>
          <p:nvPr>
            <p:ph idx="11" type="ftr"/>
          </p:nvPr>
        </p:nvSpPr>
        <p:spPr>
          <a:xfrm>
            <a:off x="324000" y="4767263"/>
            <a:ext cx="3086100" cy="2739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7" name="Google Shape;127;p22"/>
          <p:cNvSpPr txBox="1"/>
          <p:nvPr>
            <p:ph idx="12" type="sldNum"/>
          </p:nvPr>
        </p:nvSpPr>
        <p:spPr>
          <a:xfrm>
            <a:off x="8585627" y="4801313"/>
            <a:ext cx="208800" cy="2058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128" name="Shape 128"/>
        <p:cNvGrpSpPr/>
        <p:nvPr/>
      </p:nvGrpSpPr>
      <p:grpSpPr>
        <a:xfrm>
          <a:off x="0" y="0"/>
          <a:ext cx="0" cy="0"/>
          <a:chOff x="0" y="0"/>
          <a:chExt cx="0" cy="0"/>
        </a:xfrm>
      </p:grpSpPr>
      <p:sp>
        <p:nvSpPr>
          <p:cNvPr id="129" name="Google Shape;129;p23"/>
          <p:cNvSpPr txBox="1"/>
          <p:nvPr>
            <p:ph type="title"/>
          </p:nvPr>
        </p:nvSpPr>
        <p:spPr>
          <a:xfrm>
            <a:off x="324000" y="324000"/>
            <a:ext cx="6898500" cy="3240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chemeClr val="dk1"/>
              </a:buClr>
              <a:buSzPts val="2400"/>
              <a:buFont typeface="Arial"/>
              <a:buNone/>
              <a:defRPr>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30" name="Google Shape;130;p23"/>
          <p:cNvSpPr txBox="1"/>
          <p:nvPr>
            <p:ph idx="1" type="body"/>
          </p:nvPr>
        </p:nvSpPr>
        <p:spPr>
          <a:xfrm>
            <a:off x="323850" y="756000"/>
            <a:ext cx="6898500" cy="2700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800"/>
              </a:spcBef>
              <a:spcAft>
                <a:spcPts val="0"/>
              </a:spcAft>
              <a:buClr>
                <a:schemeClr val="dk1"/>
              </a:buClr>
              <a:buSzPts val="1400"/>
              <a:buNone/>
              <a:defRPr i="1">
                <a:latin typeface="Times New Roman"/>
                <a:ea typeface="Times New Roman"/>
                <a:cs typeface="Times New Roman"/>
                <a:sym typeface="Times New Roman"/>
              </a:defRPr>
            </a:lvl1pPr>
            <a:lvl2pPr indent="-228600" lvl="1" marL="914400" rtl="0" algn="l">
              <a:lnSpc>
                <a:spcPct val="90000"/>
              </a:lnSpc>
              <a:spcBef>
                <a:spcPts val="400"/>
              </a:spcBef>
              <a:spcAft>
                <a:spcPts val="0"/>
              </a:spcAft>
              <a:buClr>
                <a:schemeClr val="dk1"/>
              </a:buClr>
              <a:buSzPts val="1200"/>
              <a:buNone/>
              <a:defRPr/>
            </a:lvl2pPr>
            <a:lvl3pPr indent="-228600" lvl="2" marL="1371600" rtl="0" algn="l">
              <a:lnSpc>
                <a:spcPct val="90000"/>
              </a:lnSpc>
              <a:spcBef>
                <a:spcPts val="400"/>
              </a:spcBef>
              <a:spcAft>
                <a:spcPts val="0"/>
              </a:spcAft>
              <a:buClr>
                <a:schemeClr val="dk1"/>
              </a:buClr>
              <a:buSzPts val="1100"/>
              <a:buNone/>
              <a:defRPr/>
            </a:lvl3pPr>
            <a:lvl4pPr indent="-228600" lvl="3" marL="1828800" rtl="0" algn="l">
              <a:lnSpc>
                <a:spcPct val="90000"/>
              </a:lnSpc>
              <a:spcBef>
                <a:spcPts val="400"/>
              </a:spcBef>
              <a:spcAft>
                <a:spcPts val="0"/>
              </a:spcAft>
              <a:buClr>
                <a:schemeClr val="dk1"/>
              </a:buClr>
              <a:buSzPts val="1100"/>
              <a:buNone/>
              <a:defRPr/>
            </a:lvl4pPr>
            <a:lvl5pPr indent="-228600" lvl="4" marL="2286000" rtl="0" algn="l">
              <a:lnSpc>
                <a:spcPct val="90000"/>
              </a:lnSpc>
              <a:spcBef>
                <a:spcPts val="400"/>
              </a:spcBef>
              <a:spcAft>
                <a:spcPts val="0"/>
              </a:spcAft>
              <a:buClr>
                <a:schemeClr val="dk1"/>
              </a:buClr>
              <a:buSzPts val="11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31" name="Google Shape;131;p23"/>
          <p:cNvSpPr txBox="1"/>
          <p:nvPr>
            <p:ph idx="2" type="body"/>
          </p:nvPr>
        </p:nvSpPr>
        <p:spPr>
          <a:xfrm>
            <a:off x="324000" y="1134000"/>
            <a:ext cx="2187000" cy="35094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rgbClr val="3F3F3F"/>
              </a:buClr>
              <a:buSzPts val="1400"/>
              <a:buChar char="•"/>
              <a:defRPr>
                <a:solidFill>
                  <a:srgbClr val="3F3F3F"/>
                </a:solidFill>
              </a:defRPr>
            </a:lvl1pPr>
            <a:lvl2pPr indent="-304800" lvl="1" marL="914400" rtl="0" algn="l">
              <a:lnSpc>
                <a:spcPct val="90000"/>
              </a:lnSpc>
              <a:spcBef>
                <a:spcPts val="400"/>
              </a:spcBef>
              <a:spcAft>
                <a:spcPts val="0"/>
              </a:spcAft>
              <a:buClr>
                <a:srgbClr val="3F3F3F"/>
              </a:buClr>
              <a:buSzPts val="1200"/>
              <a:buChar char="•"/>
              <a:defRPr>
                <a:solidFill>
                  <a:srgbClr val="3F3F3F"/>
                </a:solidFill>
              </a:defRPr>
            </a:lvl2pPr>
            <a:lvl3pPr indent="-298450" lvl="2" marL="1371600" rtl="0" algn="l">
              <a:lnSpc>
                <a:spcPct val="90000"/>
              </a:lnSpc>
              <a:spcBef>
                <a:spcPts val="400"/>
              </a:spcBef>
              <a:spcAft>
                <a:spcPts val="0"/>
              </a:spcAft>
              <a:buClr>
                <a:srgbClr val="3F3F3F"/>
              </a:buClr>
              <a:buSzPts val="1100"/>
              <a:buChar char="•"/>
              <a:defRPr>
                <a:solidFill>
                  <a:srgbClr val="3F3F3F"/>
                </a:solidFill>
              </a:defRPr>
            </a:lvl3pPr>
            <a:lvl4pPr indent="-298450" lvl="3" marL="1828800" rtl="0" algn="l">
              <a:lnSpc>
                <a:spcPct val="90000"/>
              </a:lnSpc>
              <a:spcBef>
                <a:spcPts val="400"/>
              </a:spcBef>
              <a:spcAft>
                <a:spcPts val="0"/>
              </a:spcAft>
              <a:buClr>
                <a:srgbClr val="3F3F3F"/>
              </a:buClr>
              <a:buSzPts val="1100"/>
              <a:buChar char="•"/>
              <a:defRPr>
                <a:solidFill>
                  <a:srgbClr val="3F3F3F"/>
                </a:solidFill>
              </a:defRPr>
            </a:lvl4pPr>
            <a:lvl5pPr indent="-298450" lvl="4" marL="2286000" rtl="0" algn="l">
              <a:lnSpc>
                <a:spcPct val="90000"/>
              </a:lnSpc>
              <a:spcBef>
                <a:spcPts val="400"/>
              </a:spcBef>
              <a:spcAft>
                <a:spcPts val="0"/>
              </a:spcAft>
              <a:buClr>
                <a:srgbClr val="3F3F3F"/>
              </a:buClr>
              <a:buSzPts val="1100"/>
              <a:buChar char="•"/>
              <a:defRPr>
                <a:solidFill>
                  <a:srgbClr val="3F3F3F"/>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32" name="Google Shape;132;p23"/>
          <p:cNvSpPr txBox="1"/>
          <p:nvPr>
            <p:ph idx="3" type="body"/>
          </p:nvPr>
        </p:nvSpPr>
        <p:spPr>
          <a:xfrm>
            <a:off x="2679675" y="1133607"/>
            <a:ext cx="2187000" cy="35094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33" name="Google Shape;133;p23"/>
          <p:cNvSpPr txBox="1"/>
          <p:nvPr>
            <p:ph idx="4" type="body"/>
          </p:nvPr>
        </p:nvSpPr>
        <p:spPr>
          <a:xfrm>
            <a:off x="5035350" y="1133606"/>
            <a:ext cx="2187000" cy="35094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34" name="Google Shape;134;p23"/>
          <p:cNvSpPr txBox="1"/>
          <p:nvPr>
            <p:ph idx="11" type="ftr"/>
          </p:nvPr>
        </p:nvSpPr>
        <p:spPr>
          <a:xfrm>
            <a:off x="324000" y="4767263"/>
            <a:ext cx="3086100" cy="2739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5" name="Google Shape;135;p23"/>
          <p:cNvSpPr txBox="1"/>
          <p:nvPr>
            <p:ph idx="12" type="sldNum"/>
          </p:nvPr>
        </p:nvSpPr>
        <p:spPr>
          <a:xfrm>
            <a:off x="8585627" y="4801313"/>
            <a:ext cx="208800" cy="2058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Column">
  <p:cSld name="5 Column">
    <p:spTree>
      <p:nvGrpSpPr>
        <p:cNvPr id="136" name="Shape 136"/>
        <p:cNvGrpSpPr/>
        <p:nvPr/>
      </p:nvGrpSpPr>
      <p:grpSpPr>
        <a:xfrm>
          <a:off x="0" y="0"/>
          <a:ext cx="0" cy="0"/>
          <a:chOff x="0" y="0"/>
          <a:chExt cx="0" cy="0"/>
        </a:xfrm>
      </p:grpSpPr>
      <p:sp>
        <p:nvSpPr>
          <p:cNvPr id="137" name="Google Shape;137;p24"/>
          <p:cNvSpPr txBox="1"/>
          <p:nvPr>
            <p:ph type="title"/>
          </p:nvPr>
        </p:nvSpPr>
        <p:spPr>
          <a:xfrm>
            <a:off x="324000" y="324000"/>
            <a:ext cx="6898500" cy="3240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chemeClr val="dk1"/>
              </a:buClr>
              <a:buSzPts val="2400"/>
              <a:buFont typeface="Arial"/>
              <a:buNone/>
              <a:defRPr>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38" name="Google Shape;138;p24"/>
          <p:cNvSpPr txBox="1"/>
          <p:nvPr>
            <p:ph idx="1" type="body"/>
          </p:nvPr>
        </p:nvSpPr>
        <p:spPr>
          <a:xfrm>
            <a:off x="323850" y="756000"/>
            <a:ext cx="6898500" cy="2700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800"/>
              </a:spcBef>
              <a:spcAft>
                <a:spcPts val="0"/>
              </a:spcAft>
              <a:buClr>
                <a:schemeClr val="dk1"/>
              </a:buClr>
              <a:buSzPts val="1400"/>
              <a:buNone/>
              <a:defRPr i="1">
                <a:latin typeface="Times New Roman"/>
                <a:ea typeface="Times New Roman"/>
                <a:cs typeface="Times New Roman"/>
                <a:sym typeface="Times New Roman"/>
              </a:defRPr>
            </a:lvl1pPr>
            <a:lvl2pPr indent="-228600" lvl="1" marL="914400" rtl="0" algn="l">
              <a:lnSpc>
                <a:spcPct val="90000"/>
              </a:lnSpc>
              <a:spcBef>
                <a:spcPts val="400"/>
              </a:spcBef>
              <a:spcAft>
                <a:spcPts val="0"/>
              </a:spcAft>
              <a:buClr>
                <a:schemeClr val="dk1"/>
              </a:buClr>
              <a:buSzPts val="1200"/>
              <a:buNone/>
              <a:defRPr/>
            </a:lvl2pPr>
            <a:lvl3pPr indent="-228600" lvl="2" marL="1371600" rtl="0" algn="l">
              <a:lnSpc>
                <a:spcPct val="90000"/>
              </a:lnSpc>
              <a:spcBef>
                <a:spcPts val="400"/>
              </a:spcBef>
              <a:spcAft>
                <a:spcPts val="0"/>
              </a:spcAft>
              <a:buClr>
                <a:schemeClr val="dk1"/>
              </a:buClr>
              <a:buSzPts val="1100"/>
              <a:buNone/>
              <a:defRPr/>
            </a:lvl3pPr>
            <a:lvl4pPr indent="-228600" lvl="3" marL="1828800" rtl="0" algn="l">
              <a:lnSpc>
                <a:spcPct val="90000"/>
              </a:lnSpc>
              <a:spcBef>
                <a:spcPts val="400"/>
              </a:spcBef>
              <a:spcAft>
                <a:spcPts val="0"/>
              </a:spcAft>
              <a:buClr>
                <a:schemeClr val="dk1"/>
              </a:buClr>
              <a:buSzPts val="1100"/>
              <a:buNone/>
              <a:defRPr/>
            </a:lvl4pPr>
            <a:lvl5pPr indent="-228600" lvl="4" marL="2286000" rtl="0" algn="l">
              <a:lnSpc>
                <a:spcPct val="90000"/>
              </a:lnSpc>
              <a:spcBef>
                <a:spcPts val="400"/>
              </a:spcBef>
              <a:spcAft>
                <a:spcPts val="0"/>
              </a:spcAft>
              <a:buClr>
                <a:schemeClr val="dk1"/>
              </a:buClr>
              <a:buSzPts val="11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39" name="Google Shape;139;p24"/>
          <p:cNvSpPr txBox="1"/>
          <p:nvPr>
            <p:ph idx="2" type="body"/>
          </p:nvPr>
        </p:nvSpPr>
        <p:spPr>
          <a:xfrm>
            <a:off x="324000" y="1134000"/>
            <a:ext cx="1323000" cy="35094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rgbClr val="3F3F3F"/>
              </a:buClr>
              <a:buSzPts val="1400"/>
              <a:buChar char="•"/>
              <a:defRPr>
                <a:solidFill>
                  <a:srgbClr val="3F3F3F"/>
                </a:solidFill>
              </a:defRPr>
            </a:lvl1pPr>
            <a:lvl2pPr indent="-304800" lvl="1" marL="914400" rtl="0" algn="l">
              <a:lnSpc>
                <a:spcPct val="90000"/>
              </a:lnSpc>
              <a:spcBef>
                <a:spcPts val="400"/>
              </a:spcBef>
              <a:spcAft>
                <a:spcPts val="0"/>
              </a:spcAft>
              <a:buClr>
                <a:srgbClr val="3F3F3F"/>
              </a:buClr>
              <a:buSzPts val="1200"/>
              <a:buChar char="•"/>
              <a:defRPr>
                <a:solidFill>
                  <a:srgbClr val="3F3F3F"/>
                </a:solidFill>
              </a:defRPr>
            </a:lvl2pPr>
            <a:lvl3pPr indent="-298450" lvl="2" marL="1371600" rtl="0" algn="l">
              <a:lnSpc>
                <a:spcPct val="90000"/>
              </a:lnSpc>
              <a:spcBef>
                <a:spcPts val="400"/>
              </a:spcBef>
              <a:spcAft>
                <a:spcPts val="0"/>
              </a:spcAft>
              <a:buClr>
                <a:srgbClr val="3F3F3F"/>
              </a:buClr>
              <a:buSzPts val="1100"/>
              <a:buChar char="•"/>
              <a:defRPr>
                <a:solidFill>
                  <a:srgbClr val="3F3F3F"/>
                </a:solidFill>
              </a:defRPr>
            </a:lvl3pPr>
            <a:lvl4pPr indent="-298450" lvl="3" marL="1828800" rtl="0" algn="l">
              <a:lnSpc>
                <a:spcPct val="90000"/>
              </a:lnSpc>
              <a:spcBef>
                <a:spcPts val="400"/>
              </a:spcBef>
              <a:spcAft>
                <a:spcPts val="0"/>
              </a:spcAft>
              <a:buClr>
                <a:srgbClr val="3F3F3F"/>
              </a:buClr>
              <a:buSzPts val="1100"/>
              <a:buChar char="•"/>
              <a:defRPr>
                <a:solidFill>
                  <a:srgbClr val="3F3F3F"/>
                </a:solidFill>
              </a:defRPr>
            </a:lvl4pPr>
            <a:lvl5pPr indent="-298450" lvl="4" marL="2286000" rtl="0" algn="l">
              <a:lnSpc>
                <a:spcPct val="90000"/>
              </a:lnSpc>
              <a:spcBef>
                <a:spcPts val="400"/>
              </a:spcBef>
              <a:spcAft>
                <a:spcPts val="0"/>
              </a:spcAft>
              <a:buClr>
                <a:srgbClr val="3F3F3F"/>
              </a:buClr>
              <a:buSzPts val="1100"/>
              <a:buChar char="•"/>
              <a:defRPr>
                <a:solidFill>
                  <a:srgbClr val="3F3F3F"/>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40" name="Google Shape;140;p24"/>
          <p:cNvSpPr txBox="1"/>
          <p:nvPr>
            <p:ph idx="3" type="body"/>
          </p:nvPr>
        </p:nvSpPr>
        <p:spPr>
          <a:xfrm>
            <a:off x="1717838" y="1134000"/>
            <a:ext cx="1323000" cy="35094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41" name="Google Shape;141;p24"/>
          <p:cNvSpPr txBox="1"/>
          <p:nvPr>
            <p:ph idx="4" type="body"/>
          </p:nvPr>
        </p:nvSpPr>
        <p:spPr>
          <a:xfrm>
            <a:off x="3111675" y="1134000"/>
            <a:ext cx="1323000" cy="35094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42" name="Google Shape;142;p24"/>
          <p:cNvSpPr txBox="1"/>
          <p:nvPr>
            <p:ph idx="5" type="body"/>
          </p:nvPr>
        </p:nvSpPr>
        <p:spPr>
          <a:xfrm>
            <a:off x="4505513" y="1130651"/>
            <a:ext cx="1323000" cy="35094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43" name="Google Shape;143;p24"/>
          <p:cNvSpPr txBox="1"/>
          <p:nvPr>
            <p:ph idx="6" type="body"/>
          </p:nvPr>
        </p:nvSpPr>
        <p:spPr>
          <a:xfrm>
            <a:off x="5899350" y="1130651"/>
            <a:ext cx="1323000" cy="35127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44" name="Google Shape;144;p24"/>
          <p:cNvSpPr txBox="1"/>
          <p:nvPr>
            <p:ph idx="11" type="ftr"/>
          </p:nvPr>
        </p:nvSpPr>
        <p:spPr>
          <a:xfrm>
            <a:off x="324000" y="4767263"/>
            <a:ext cx="3086100" cy="2739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5" name="Google Shape;145;p24"/>
          <p:cNvSpPr txBox="1"/>
          <p:nvPr>
            <p:ph idx="12" type="sldNum"/>
          </p:nvPr>
        </p:nvSpPr>
        <p:spPr>
          <a:xfrm>
            <a:off x="8585627" y="4801313"/>
            <a:ext cx="208800" cy="2058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p:cSld name="Title and Subtitle">
    <p:spTree>
      <p:nvGrpSpPr>
        <p:cNvPr id="146" name="Shape 146"/>
        <p:cNvGrpSpPr/>
        <p:nvPr/>
      </p:nvGrpSpPr>
      <p:grpSpPr>
        <a:xfrm>
          <a:off x="0" y="0"/>
          <a:ext cx="0" cy="0"/>
          <a:chOff x="0" y="0"/>
          <a:chExt cx="0" cy="0"/>
        </a:xfrm>
      </p:grpSpPr>
      <p:sp>
        <p:nvSpPr>
          <p:cNvPr id="147" name="Google Shape;147;p25"/>
          <p:cNvSpPr txBox="1"/>
          <p:nvPr>
            <p:ph type="title"/>
          </p:nvPr>
        </p:nvSpPr>
        <p:spPr>
          <a:xfrm>
            <a:off x="324000" y="324000"/>
            <a:ext cx="6898500" cy="3240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chemeClr val="dk1"/>
              </a:buClr>
              <a:buSzPts val="2400"/>
              <a:buFont typeface="Arial"/>
              <a:buNone/>
              <a:defRPr>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48" name="Google Shape;148;p25"/>
          <p:cNvSpPr txBox="1"/>
          <p:nvPr>
            <p:ph idx="1" type="body"/>
          </p:nvPr>
        </p:nvSpPr>
        <p:spPr>
          <a:xfrm>
            <a:off x="323851" y="756000"/>
            <a:ext cx="6898500" cy="2700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800"/>
              </a:spcBef>
              <a:spcAft>
                <a:spcPts val="0"/>
              </a:spcAft>
              <a:buClr>
                <a:schemeClr val="dk1"/>
              </a:buClr>
              <a:buSzPts val="1400"/>
              <a:buNone/>
              <a:defRPr i="1">
                <a:latin typeface="Times New Roman"/>
                <a:ea typeface="Times New Roman"/>
                <a:cs typeface="Times New Roman"/>
                <a:sym typeface="Times New Roman"/>
              </a:defRPr>
            </a:lvl1pPr>
            <a:lvl2pPr indent="-228600" lvl="1" marL="914400" rtl="0" algn="l">
              <a:lnSpc>
                <a:spcPct val="90000"/>
              </a:lnSpc>
              <a:spcBef>
                <a:spcPts val="400"/>
              </a:spcBef>
              <a:spcAft>
                <a:spcPts val="0"/>
              </a:spcAft>
              <a:buClr>
                <a:schemeClr val="dk1"/>
              </a:buClr>
              <a:buSzPts val="1200"/>
              <a:buNone/>
              <a:defRPr/>
            </a:lvl2pPr>
            <a:lvl3pPr indent="-228600" lvl="2" marL="1371600" rtl="0" algn="l">
              <a:lnSpc>
                <a:spcPct val="90000"/>
              </a:lnSpc>
              <a:spcBef>
                <a:spcPts val="400"/>
              </a:spcBef>
              <a:spcAft>
                <a:spcPts val="0"/>
              </a:spcAft>
              <a:buClr>
                <a:schemeClr val="dk1"/>
              </a:buClr>
              <a:buSzPts val="1100"/>
              <a:buNone/>
              <a:defRPr/>
            </a:lvl3pPr>
            <a:lvl4pPr indent="-228600" lvl="3" marL="1828800" rtl="0" algn="l">
              <a:lnSpc>
                <a:spcPct val="90000"/>
              </a:lnSpc>
              <a:spcBef>
                <a:spcPts val="400"/>
              </a:spcBef>
              <a:spcAft>
                <a:spcPts val="0"/>
              </a:spcAft>
              <a:buClr>
                <a:schemeClr val="dk1"/>
              </a:buClr>
              <a:buSzPts val="1100"/>
              <a:buNone/>
              <a:defRPr/>
            </a:lvl4pPr>
            <a:lvl5pPr indent="-228600" lvl="4" marL="2286000" rtl="0" algn="l">
              <a:lnSpc>
                <a:spcPct val="90000"/>
              </a:lnSpc>
              <a:spcBef>
                <a:spcPts val="400"/>
              </a:spcBef>
              <a:spcAft>
                <a:spcPts val="0"/>
              </a:spcAft>
              <a:buClr>
                <a:schemeClr val="dk1"/>
              </a:buClr>
              <a:buSzPts val="11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49" name="Google Shape;149;p25"/>
          <p:cNvSpPr txBox="1"/>
          <p:nvPr>
            <p:ph idx="11" type="ftr"/>
          </p:nvPr>
        </p:nvSpPr>
        <p:spPr>
          <a:xfrm>
            <a:off x="324000" y="4767263"/>
            <a:ext cx="3086100" cy="2739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0" name="Google Shape;150;p25"/>
          <p:cNvSpPr txBox="1"/>
          <p:nvPr>
            <p:ph idx="12" type="sldNum"/>
          </p:nvPr>
        </p:nvSpPr>
        <p:spPr>
          <a:xfrm>
            <a:off x="8585627" y="4801313"/>
            <a:ext cx="208800" cy="2058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151" name="Shape 151"/>
        <p:cNvGrpSpPr/>
        <p:nvPr/>
      </p:nvGrpSpPr>
      <p:grpSpPr>
        <a:xfrm>
          <a:off x="0" y="0"/>
          <a:ext cx="0" cy="0"/>
          <a:chOff x="0" y="0"/>
          <a:chExt cx="0" cy="0"/>
        </a:xfrm>
      </p:grpSpPr>
      <p:sp>
        <p:nvSpPr>
          <p:cNvPr id="152" name="Google Shape;152;p26"/>
          <p:cNvSpPr/>
          <p:nvPr/>
        </p:nvSpPr>
        <p:spPr>
          <a:xfrm>
            <a:off x="4722829" y="318154"/>
            <a:ext cx="4128900" cy="42987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Times New Roman"/>
              <a:ea typeface="Times New Roman"/>
              <a:cs typeface="Times New Roman"/>
              <a:sym typeface="Times New Roman"/>
            </a:endParaRPr>
          </a:p>
        </p:txBody>
      </p:sp>
      <p:sp>
        <p:nvSpPr>
          <p:cNvPr id="153" name="Google Shape;153;p26"/>
          <p:cNvSpPr txBox="1"/>
          <p:nvPr>
            <p:ph idx="11" type="ftr"/>
          </p:nvPr>
        </p:nvSpPr>
        <p:spPr>
          <a:xfrm>
            <a:off x="324000" y="4767263"/>
            <a:ext cx="3086100" cy="2739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4" name="Google Shape;154;p26"/>
          <p:cNvSpPr txBox="1"/>
          <p:nvPr>
            <p:ph idx="12" type="sldNum"/>
          </p:nvPr>
        </p:nvSpPr>
        <p:spPr>
          <a:xfrm>
            <a:off x="8585627" y="4801313"/>
            <a:ext cx="208800" cy="2058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
        <p:nvSpPr>
          <p:cNvPr id="155" name="Google Shape;155;p26"/>
          <p:cNvSpPr txBox="1"/>
          <p:nvPr>
            <p:ph idx="1" type="subTitle"/>
          </p:nvPr>
        </p:nvSpPr>
        <p:spPr>
          <a:xfrm>
            <a:off x="4899581" y="2729399"/>
            <a:ext cx="3790500" cy="894000"/>
          </a:xfrm>
          <a:prstGeom prst="rect">
            <a:avLst/>
          </a:prstGeom>
          <a:solidFill>
            <a:schemeClr val="lt1"/>
          </a:solidFill>
          <a:ln>
            <a:noFill/>
          </a:ln>
        </p:spPr>
        <p:txBody>
          <a:bodyPr anchorCtr="0" anchor="ctr" bIns="0" lIns="189000" spcFirstLastPara="1" rIns="0" wrap="square" tIns="0">
            <a:noAutofit/>
          </a:bodyPr>
          <a:lstStyle>
            <a:lvl1pPr lvl="0" rtl="0" algn="l">
              <a:lnSpc>
                <a:spcPct val="100000"/>
              </a:lnSpc>
              <a:spcBef>
                <a:spcPts val="800"/>
              </a:spcBef>
              <a:spcAft>
                <a:spcPts val="0"/>
              </a:spcAft>
              <a:buClr>
                <a:schemeClr val="dk1"/>
              </a:buClr>
              <a:buSzPts val="1400"/>
              <a:buNone/>
              <a:defRPr i="1" sz="1400">
                <a:solidFill>
                  <a:schemeClr val="dk1"/>
                </a:solidFill>
                <a:latin typeface="Times New Roman"/>
                <a:ea typeface="Times New Roman"/>
                <a:cs typeface="Times New Roman"/>
                <a:sym typeface="Times New Roman"/>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56" name="Google Shape;156;p26"/>
          <p:cNvSpPr txBox="1"/>
          <p:nvPr>
            <p:ph type="title"/>
          </p:nvPr>
        </p:nvSpPr>
        <p:spPr>
          <a:xfrm>
            <a:off x="4899581" y="744977"/>
            <a:ext cx="3790500" cy="18852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chemeClr val="lt1"/>
              </a:buClr>
              <a:buSzPts val="4100"/>
              <a:buFont typeface="Arial"/>
              <a:buNone/>
              <a:defRPr sz="4100" cap="none">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57" name="Shape 157"/>
        <p:cNvGrpSpPr/>
        <p:nvPr/>
      </p:nvGrpSpPr>
      <p:grpSpPr>
        <a:xfrm>
          <a:off x="0" y="0"/>
          <a:ext cx="0" cy="0"/>
          <a:chOff x="0" y="0"/>
          <a:chExt cx="0" cy="0"/>
        </a:xfrm>
      </p:grpSpPr>
      <p:sp>
        <p:nvSpPr>
          <p:cNvPr id="158" name="Google Shape;158;p27"/>
          <p:cNvSpPr txBox="1"/>
          <p:nvPr>
            <p:ph type="title"/>
          </p:nvPr>
        </p:nvSpPr>
        <p:spPr>
          <a:xfrm>
            <a:off x="324000" y="324000"/>
            <a:ext cx="6898500" cy="3240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chemeClr val="dk1"/>
              </a:buClr>
              <a:buSzPts val="2400"/>
              <a:buFont typeface="Arial"/>
              <a:buNone/>
              <a:defRPr>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59" name="Google Shape;159;p27"/>
          <p:cNvSpPr txBox="1"/>
          <p:nvPr>
            <p:ph idx="11" type="ftr"/>
          </p:nvPr>
        </p:nvSpPr>
        <p:spPr>
          <a:xfrm>
            <a:off x="324000" y="4767263"/>
            <a:ext cx="3086100" cy="2739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0" name="Google Shape;160;p27"/>
          <p:cNvSpPr txBox="1"/>
          <p:nvPr>
            <p:ph idx="12" type="sldNum"/>
          </p:nvPr>
        </p:nvSpPr>
        <p:spPr>
          <a:xfrm>
            <a:off x="8585627" y="4801313"/>
            <a:ext cx="208800" cy="2058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
        <p:nvSpPr>
          <p:cNvPr id="161" name="Google Shape;161;p27"/>
          <p:cNvSpPr txBox="1"/>
          <p:nvPr>
            <p:ph idx="1" type="body"/>
          </p:nvPr>
        </p:nvSpPr>
        <p:spPr>
          <a:xfrm>
            <a:off x="324000" y="784781"/>
            <a:ext cx="6898500" cy="38478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62" name="Shape 162"/>
        <p:cNvGrpSpPr/>
        <p:nvPr/>
      </p:nvGrpSpPr>
      <p:grpSpPr>
        <a:xfrm>
          <a:off x="0" y="0"/>
          <a:ext cx="0" cy="0"/>
          <a:chOff x="0" y="0"/>
          <a:chExt cx="0" cy="0"/>
        </a:xfrm>
      </p:grpSpPr>
      <p:sp>
        <p:nvSpPr>
          <p:cNvPr id="163" name="Google Shape;163;p28"/>
          <p:cNvSpPr txBox="1"/>
          <p:nvPr>
            <p:ph type="title"/>
          </p:nvPr>
        </p:nvSpPr>
        <p:spPr>
          <a:xfrm>
            <a:off x="324000" y="324000"/>
            <a:ext cx="6898500" cy="3240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chemeClr val="dk1"/>
              </a:buClr>
              <a:buSzPts val="2400"/>
              <a:buFont typeface="Arial"/>
              <a:buNone/>
              <a:defRPr>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64" name="Google Shape;164;p28"/>
          <p:cNvSpPr txBox="1"/>
          <p:nvPr>
            <p:ph idx="11" type="ftr"/>
          </p:nvPr>
        </p:nvSpPr>
        <p:spPr>
          <a:xfrm>
            <a:off x="324000" y="4767263"/>
            <a:ext cx="3086100" cy="2739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5" name="Google Shape;165;p28"/>
          <p:cNvSpPr txBox="1"/>
          <p:nvPr>
            <p:ph idx="12" type="sldNum"/>
          </p:nvPr>
        </p:nvSpPr>
        <p:spPr>
          <a:xfrm>
            <a:off x="8585627" y="4801313"/>
            <a:ext cx="208800" cy="2058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
        <p:nvSpPr>
          <p:cNvPr id="166" name="Google Shape;166;p28"/>
          <p:cNvSpPr txBox="1"/>
          <p:nvPr>
            <p:ph idx="1" type="body"/>
          </p:nvPr>
        </p:nvSpPr>
        <p:spPr>
          <a:xfrm>
            <a:off x="324000" y="784782"/>
            <a:ext cx="3327000" cy="38478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67" name="Google Shape;167;p28"/>
          <p:cNvSpPr txBox="1"/>
          <p:nvPr>
            <p:ph idx="2" type="body"/>
          </p:nvPr>
        </p:nvSpPr>
        <p:spPr>
          <a:xfrm>
            <a:off x="3895627" y="784782"/>
            <a:ext cx="3327000" cy="38478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68" name="Shape 168"/>
        <p:cNvGrpSpPr/>
        <p:nvPr/>
      </p:nvGrpSpPr>
      <p:grpSpPr>
        <a:xfrm>
          <a:off x="0" y="0"/>
          <a:ext cx="0" cy="0"/>
          <a:chOff x="0" y="0"/>
          <a:chExt cx="0" cy="0"/>
        </a:xfrm>
      </p:grpSpPr>
      <p:sp>
        <p:nvSpPr>
          <p:cNvPr id="169" name="Google Shape;169;p29"/>
          <p:cNvSpPr txBox="1"/>
          <p:nvPr>
            <p:ph type="title"/>
          </p:nvPr>
        </p:nvSpPr>
        <p:spPr>
          <a:xfrm>
            <a:off x="324000" y="324000"/>
            <a:ext cx="6898500" cy="3240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chemeClr val="dk1"/>
              </a:buClr>
              <a:buSzPts val="2400"/>
              <a:buFont typeface="Arial"/>
              <a:buNone/>
              <a:defRPr>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70" name="Google Shape;170;p29"/>
          <p:cNvSpPr txBox="1"/>
          <p:nvPr>
            <p:ph idx="11" type="ftr"/>
          </p:nvPr>
        </p:nvSpPr>
        <p:spPr>
          <a:xfrm>
            <a:off x="324000" y="4767263"/>
            <a:ext cx="3086100" cy="2739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1" name="Google Shape;171;p29"/>
          <p:cNvSpPr txBox="1"/>
          <p:nvPr>
            <p:ph idx="12" type="sldNum"/>
          </p:nvPr>
        </p:nvSpPr>
        <p:spPr>
          <a:xfrm>
            <a:off x="8585627" y="4801313"/>
            <a:ext cx="208800" cy="2058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
        <p:nvSpPr>
          <p:cNvPr id="172" name="Google Shape;172;p29"/>
          <p:cNvSpPr txBox="1"/>
          <p:nvPr>
            <p:ph idx="1" type="body"/>
          </p:nvPr>
        </p:nvSpPr>
        <p:spPr>
          <a:xfrm>
            <a:off x="324000" y="801315"/>
            <a:ext cx="3326100" cy="618000"/>
          </a:xfrm>
          <a:prstGeom prst="rect">
            <a:avLst/>
          </a:prstGeom>
          <a:solidFill>
            <a:schemeClr val="dk1"/>
          </a:solidFill>
          <a:ln>
            <a:noFill/>
          </a:ln>
        </p:spPr>
        <p:txBody>
          <a:bodyPr anchorCtr="0" anchor="ctr" bIns="0" lIns="0" spcFirstLastPara="1" rIns="0" wrap="square" tIns="0">
            <a:noAutofit/>
          </a:bodyPr>
          <a:lstStyle>
            <a:lvl1pPr indent="-228600" lvl="0" marL="457200" rtl="0" algn="l">
              <a:lnSpc>
                <a:spcPct val="90000"/>
              </a:lnSpc>
              <a:spcBef>
                <a:spcPts val="800"/>
              </a:spcBef>
              <a:spcAft>
                <a:spcPts val="0"/>
              </a:spcAft>
              <a:buClr>
                <a:schemeClr val="lt1"/>
              </a:buClr>
              <a:buSzPts val="1800"/>
              <a:buNone/>
              <a:defRPr b="1" sz="1800">
                <a:solidFill>
                  <a:schemeClr val="lt1"/>
                </a:solidFill>
              </a:defRPr>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73" name="Google Shape;173;p29"/>
          <p:cNvSpPr txBox="1"/>
          <p:nvPr>
            <p:ph idx="2" type="body"/>
          </p:nvPr>
        </p:nvSpPr>
        <p:spPr>
          <a:xfrm>
            <a:off x="3896370" y="801315"/>
            <a:ext cx="3326100" cy="618000"/>
          </a:xfrm>
          <a:prstGeom prst="rect">
            <a:avLst/>
          </a:prstGeom>
          <a:solidFill>
            <a:schemeClr val="dk1"/>
          </a:solidFill>
          <a:ln>
            <a:noFill/>
          </a:ln>
        </p:spPr>
        <p:txBody>
          <a:bodyPr anchorCtr="0" anchor="ctr" bIns="0" lIns="0" spcFirstLastPara="1" rIns="0" wrap="square" tIns="0">
            <a:noAutofit/>
          </a:bodyPr>
          <a:lstStyle>
            <a:lvl1pPr indent="-228600" lvl="0" marL="457200" rtl="0" algn="l">
              <a:lnSpc>
                <a:spcPct val="90000"/>
              </a:lnSpc>
              <a:spcBef>
                <a:spcPts val="800"/>
              </a:spcBef>
              <a:spcAft>
                <a:spcPts val="0"/>
              </a:spcAft>
              <a:buClr>
                <a:schemeClr val="lt1"/>
              </a:buClr>
              <a:buSzPts val="1800"/>
              <a:buNone/>
              <a:defRPr b="1" sz="1800">
                <a:solidFill>
                  <a:schemeClr val="lt1"/>
                </a:solidFill>
              </a:defRPr>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74" name="Google Shape;174;p29"/>
          <p:cNvSpPr txBox="1"/>
          <p:nvPr>
            <p:ph idx="3" type="body"/>
          </p:nvPr>
        </p:nvSpPr>
        <p:spPr>
          <a:xfrm>
            <a:off x="324001" y="1572564"/>
            <a:ext cx="3326100" cy="30696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75" name="Google Shape;175;p29"/>
          <p:cNvSpPr txBox="1"/>
          <p:nvPr>
            <p:ph idx="4" type="body"/>
          </p:nvPr>
        </p:nvSpPr>
        <p:spPr>
          <a:xfrm>
            <a:off x="3896370" y="1572564"/>
            <a:ext cx="3326100" cy="3069600"/>
          </a:xfrm>
          <a:prstGeom prst="rect">
            <a:avLst/>
          </a:prstGeom>
          <a:noFill/>
          <a:ln>
            <a:noFill/>
          </a:ln>
        </p:spPr>
        <p:txBody>
          <a:bodyPr anchorCtr="0" anchor="t" bIns="0" lIns="0" spcFirstLastPara="1" rIns="0" wrap="square" tIns="0">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176" name="Shape 176"/>
        <p:cNvGrpSpPr/>
        <p:nvPr/>
      </p:nvGrpSpPr>
      <p:grpSpPr>
        <a:xfrm>
          <a:off x="0" y="0"/>
          <a:ext cx="0" cy="0"/>
          <a:chOff x="0" y="0"/>
          <a:chExt cx="0" cy="0"/>
        </a:xfrm>
      </p:grpSpPr>
      <p:sp>
        <p:nvSpPr>
          <p:cNvPr id="177" name="Google Shape;177;p30"/>
          <p:cNvSpPr txBox="1"/>
          <p:nvPr>
            <p:ph idx="11" type="ftr"/>
          </p:nvPr>
        </p:nvSpPr>
        <p:spPr>
          <a:xfrm>
            <a:off x="324000" y="4767263"/>
            <a:ext cx="3086100" cy="2739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8" name="Google Shape;178;p30"/>
          <p:cNvSpPr txBox="1"/>
          <p:nvPr>
            <p:ph idx="12" type="sldNum"/>
          </p:nvPr>
        </p:nvSpPr>
        <p:spPr>
          <a:xfrm>
            <a:off x="8585627" y="4801313"/>
            <a:ext cx="208800" cy="2058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
        <p:nvSpPr>
          <p:cNvPr id="179" name="Google Shape;179;p30"/>
          <p:cNvSpPr txBox="1"/>
          <p:nvPr>
            <p:ph type="title"/>
          </p:nvPr>
        </p:nvSpPr>
        <p:spPr>
          <a:xfrm>
            <a:off x="324001" y="342900"/>
            <a:ext cx="2369700" cy="12003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Clr>
                <a:schemeClr val="dk1"/>
              </a:buClr>
              <a:buSzPts val="2100"/>
              <a:buFont typeface="Arial"/>
              <a:buNone/>
              <a:defRPr sz="21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80" name="Google Shape;180;p30"/>
          <p:cNvSpPr txBox="1"/>
          <p:nvPr>
            <p:ph idx="1" type="body"/>
          </p:nvPr>
        </p:nvSpPr>
        <p:spPr>
          <a:xfrm>
            <a:off x="324001" y="1543050"/>
            <a:ext cx="2369700" cy="30948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800"/>
              </a:spcBef>
              <a:spcAft>
                <a:spcPts val="0"/>
              </a:spcAft>
              <a:buClr>
                <a:schemeClr val="dk1"/>
              </a:buClr>
              <a:buSzPts val="1200"/>
              <a:buFont typeface="Arial"/>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81" name="Google Shape;181;p30"/>
          <p:cNvSpPr txBox="1"/>
          <p:nvPr>
            <p:ph idx="2" type="body"/>
          </p:nvPr>
        </p:nvSpPr>
        <p:spPr>
          <a:xfrm>
            <a:off x="2828041" y="342901"/>
            <a:ext cx="4517700" cy="4295100"/>
          </a:xfrm>
          <a:prstGeom prst="rect">
            <a:avLst/>
          </a:prstGeom>
          <a:noFill/>
          <a:ln>
            <a:noFill/>
          </a:ln>
        </p:spPr>
        <p:txBody>
          <a:bodyPr anchorCtr="0" anchor="t" bIns="0" lIns="0" spcFirstLastPara="1" rIns="0" wrap="square" tIns="0">
            <a:noAutofit/>
          </a:bodyPr>
          <a:lstStyle>
            <a:lvl1pPr indent="-323850" lvl="0" marL="457200" rtl="0" algn="l">
              <a:lnSpc>
                <a:spcPct val="90000"/>
              </a:lnSpc>
              <a:spcBef>
                <a:spcPts val="800"/>
              </a:spcBef>
              <a:spcAft>
                <a:spcPts val="0"/>
              </a:spcAft>
              <a:buClr>
                <a:schemeClr val="dk1"/>
              </a:buClr>
              <a:buSzPts val="1500"/>
              <a:buChar char="•"/>
              <a:defRPr sz="1500"/>
            </a:lvl1pPr>
            <a:lvl2pPr indent="-317500" lvl="1" marL="914400" rtl="0" algn="l">
              <a:lnSpc>
                <a:spcPct val="90000"/>
              </a:lnSpc>
              <a:spcBef>
                <a:spcPts val="400"/>
              </a:spcBef>
              <a:spcAft>
                <a:spcPts val="0"/>
              </a:spcAft>
              <a:buClr>
                <a:schemeClr val="dk1"/>
              </a:buClr>
              <a:buSzPts val="1400"/>
              <a:buChar char="•"/>
              <a:defRPr sz="1400"/>
            </a:lvl2pPr>
            <a:lvl3pPr indent="-304800" lvl="2" marL="1371600" rtl="0" algn="l">
              <a:lnSpc>
                <a:spcPct val="90000"/>
              </a:lnSpc>
              <a:spcBef>
                <a:spcPts val="400"/>
              </a:spcBef>
              <a:spcAft>
                <a:spcPts val="0"/>
              </a:spcAft>
              <a:buClr>
                <a:schemeClr val="dk1"/>
              </a:buClr>
              <a:buSzPts val="1200"/>
              <a:buChar char="•"/>
              <a:defRPr sz="1200"/>
            </a:lvl3pPr>
            <a:lvl4pPr indent="-298450" lvl="3" marL="1828800" rtl="0" algn="l">
              <a:lnSpc>
                <a:spcPct val="90000"/>
              </a:lnSpc>
              <a:spcBef>
                <a:spcPts val="400"/>
              </a:spcBef>
              <a:spcAft>
                <a:spcPts val="0"/>
              </a:spcAft>
              <a:buClr>
                <a:schemeClr val="dk1"/>
              </a:buClr>
              <a:buSzPts val="1100"/>
              <a:buChar char="•"/>
              <a:defRPr sz="1100"/>
            </a:lvl4pPr>
            <a:lvl5pPr indent="-298450" lvl="4" marL="2286000" rtl="0" algn="l">
              <a:lnSpc>
                <a:spcPct val="90000"/>
              </a:lnSpc>
              <a:spcBef>
                <a:spcPts val="400"/>
              </a:spcBef>
              <a:spcAft>
                <a:spcPts val="0"/>
              </a:spcAft>
              <a:buClr>
                <a:schemeClr val="dk1"/>
              </a:buClr>
              <a:buSzPts val="1100"/>
              <a:buChar char="•"/>
              <a:defRPr sz="11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182" name="Shape 182"/>
        <p:cNvGrpSpPr/>
        <p:nvPr/>
      </p:nvGrpSpPr>
      <p:grpSpPr>
        <a:xfrm>
          <a:off x="0" y="0"/>
          <a:ext cx="0" cy="0"/>
          <a:chOff x="0" y="0"/>
          <a:chExt cx="0" cy="0"/>
        </a:xfrm>
      </p:grpSpPr>
      <p:sp>
        <p:nvSpPr>
          <p:cNvPr id="183" name="Google Shape;183;p31"/>
          <p:cNvSpPr txBox="1"/>
          <p:nvPr>
            <p:ph idx="11" type="ftr"/>
          </p:nvPr>
        </p:nvSpPr>
        <p:spPr>
          <a:xfrm>
            <a:off x="324000" y="4767263"/>
            <a:ext cx="3086100" cy="2739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84" name="Google Shape;184;p31"/>
          <p:cNvSpPr txBox="1"/>
          <p:nvPr>
            <p:ph idx="12" type="sldNum"/>
          </p:nvPr>
        </p:nvSpPr>
        <p:spPr>
          <a:xfrm>
            <a:off x="8585627" y="4801313"/>
            <a:ext cx="208800" cy="2058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
        <p:nvSpPr>
          <p:cNvPr id="185" name="Google Shape;185;p31"/>
          <p:cNvSpPr txBox="1"/>
          <p:nvPr>
            <p:ph type="title"/>
          </p:nvPr>
        </p:nvSpPr>
        <p:spPr>
          <a:xfrm>
            <a:off x="324001" y="342900"/>
            <a:ext cx="2369700" cy="12003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Clr>
                <a:schemeClr val="dk1"/>
              </a:buClr>
              <a:buSzPts val="2100"/>
              <a:buFont typeface="Arial"/>
              <a:buNone/>
              <a:defRPr sz="21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86" name="Google Shape;186;p31"/>
          <p:cNvSpPr txBox="1"/>
          <p:nvPr>
            <p:ph idx="1" type="body"/>
          </p:nvPr>
        </p:nvSpPr>
        <p:spPr>
          <a:xfrm>
            <a:off x="324001" y="1543050"/>
            <a:ext cx="2369700" cy="30948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800"/>
              </a:spcBef>
              <a:spcAft>
                <a:spcPts val="0"/>
              </a:spcAft>
              <a:buClr>
                <a:schemeClr val="dk1"/>
              </a:buClr>
              <a:buSzPts val="1200"/>
              <a:buFont typeface="Arial"/>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87" name="Google Shape;187;p31"/>
          <p:cNvSpPr/>
          <p:nvPr>
            <p:ph idx="2" type="pic"/>
          </p:nvPr>
        </p:nvSpPr>
        <p:spPr>
          <a:xfrm>
            <a:off x="2841016" y="342901"/>
            <a:ext cx="4462500" cy="4295100"/>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88" name="Shape 188"/>
        <p:cNvGrpSpPr/>
        <p:nvPr/>
      </p:nvGrpSpPr>
      <p:grpSpPr>
        <a:xfrm>
          <a:off x="0" y="0"/>
          <a:ext cx="0" cy="0"/>
          <a:chOff x="0" y="0"/>
          <a:chExt cx="0" cy="0"/>
        </a:xfrm>
      </p:grpSpPr>
      <p:sp>
        <p:nvSpPr>
          <p:cNvPr id="189" name="Google Shape;189;p32"/>
          <p:cNvSpPr txBox="1"/>
          <p:nvPr>
            <p:ph type="title"/>
          </p:nvPr>
        </p:nvSpPr>
        <p:spPr>
          <a:xfrm>
            <a:off x="324000" y="324000"/>
            <a:ext cx="6898500" cy="3240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chemeClr val="dk1"/>
              </a:buClr>
              <a:buSzPts val="2400"/>
              <a:buFont typeface="Arial"/>
              <a:buNone/>
              <a:defRPr>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90" name="Google Shape;190;p32"/>
          <p:cNvSpPr txBox="1"/>
          <p:nvPr>
            <p:ph idx="11" type="ftr"/>
          </p:nvPr>
        </p:nvSpPr>
        <p:spPr>
          <a:xfrm>
            <a:off x="324000" y="4767263"/>
            <a:ext cx="3086100" cy="2739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1" name="Google Shape;191;p32"/>
          <p:cNvSpPr txBox="1"/>
          <p:nvPr>
            <p:ph idx="12" type="sldNum"/>
          </p:nvPr>
        </p:nvSpPr>
        <p:spPr>
          <a:xfrm>
            <a:off x="8585627" y="4801313"/>
            <a:ext cx="208800" cy="2058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92" name="Shape 192"/>
        <p:cNvGrpSpPr/>
        <p:nvPr/>
      </p:nvGrpSpPr>
      <p:grpSpPr>
        <a:xfrm>
          <a:off x="0" y="0"/>
          <a:ext cx="0" cy="0"/>
          <a:chOff x="0" y="0"/>
          <a:chExt cx="0" cy="0"/>
        </a:xfrm>
      </p:grpSpPr>
      <p:sp>
        <p:nvSpPr>
          <p:cNvPr id="193" name="Google Shape;193;p33"/>
          <p:cNvSpPr txBox="1"/>
          <p:nvPr>
            <p:ph idx="11" type="ftr"/>
          </p:nvPr>
        </p:nvSpPr>
        <p:spPr>
          <a:xfrm>
            <a:off x="324000" y="4767263"/>
            <a:ext cx="3086100" cy="2739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4" name="Google Shape;194;p33"/>
          <p:cNvSpPr txBox="1"/>
          <p:nvPr>
            <p:ph idx="12" type="sldNum"/>
          </p:nvPr>
        </p:nvSpPr>
        <p:spPr>
          <a:xfrm>
            <a:off x="8585627" y="4801313"/>
            <a:ext cx="208800" cy="2058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21" Type="http://schemas.openxmlformats.org/officeDocument/2006/relationships/theme" Target="../theme/theme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p:nvPr/>
        </p:nvSpPr>
        <p:spPr>
          <a:xfrm>
            <a:off x="51956" y="50222"/>
            <a:ext cx="7433400" cy="5045400"/>
          </a:xfrm>
          <a:prstGeom prst="rect">
            <a:avLst/>
          </a:prstGeom>
          <a:solidFill>
            <a:srgbClr val="F2F2F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Times New Roman"/>
              <a:ea typeface="Times New Roman"/>
              <a:cs typeface="Times New Roman"/>
              <a:sym typeface="Times New Roman"/>
            </a:endParaRPr>
          </a:p>
        </p:txBody>
      </p:sp>
      <p:sp>
        <p:nvSpPr>
          <p:cNvPr id="52" name="Google Shape;52;p13"/>
          <p:cNvSpPr/>
          <p:nvPr/>
        </p:nvSpPr>
        <p:spPr>
          <a:xfrm>
            <a:off x="8555831" y="4767263"/>
            <a:ext cx="588300" cy="2739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Times New Roman"/>
              <a:ea typeface="Times New Roman"/>
              <a:cs typeface="Times New Roman"/>
              <a:sym typeface="Times New Roman"/>
            </a:endParaRPr>
          </a:p>
        </p:txBody>
      </p:sp>
      <p:sp>
        <p:nvSpPr>
          <p:cNvPr id="53" name="Google Shape;53;p13"/>
          <p:cNvSpPr txBox="1"/>
          <p:nvPr>
            <p:ph type="title"/>
          </p:nvPr>
        </p:nvSpPr>
        <p:spPr>
          <a:xfrm>
            <a:off x="324000" y="324000"/>
            <a:ext cx="6898500" cy="3240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54" name="Google Shape;54;p13"/>
          <p:cNvSpPr txBox="1"/>
          <p:nvPr>
            <p:ph idx="1" type="body"/>
          </p:nvPr>
        </p:nvSpPr>
        <p:spPr>
          <a:xfrm>
            <a:off x="324000" y="1134000"/>
            <a:ext cx="6898500" cy="3509400"/>
          </a:xfrm>
          <a:prstGeom prst="rect">
            <a:avLst/>
          </a:prstGeom>
          <a:noFill/>
          <a:ln>
            <a:noFill/>
          </a:ln>
        </p:spPr>
        <p:txBody>
          <a:bodyPr anchorCtr="0" anchor="t" bIns="0" lIns="0" spcFirstLastPara="1" rIns="0" wrap="square" tIns="0">
            <a:noAutofit/>
          </a:bodyPr>
          <a:lstStyle>
            <a:lvl1pPr indent="-317500" lvl="0" marL="457200" marR="0" rtl="0" algn="l">
              <a:lnSpc>
                <a:spcPct val="90000"/>
              </a:lnSpc>
              <a:spcBef>
                <a:spcPts val="800"/>
              </a:spcBef>
              <a:spcAft>
                <a:spcPts val="0"/>
              </a:spcAft>
              <a:buClr>
                <a:schemeClr val="dk1"/>
              </a:buClr>
              <a:buSzPts val="1400"/>
              <a:buFont typeface="Arial"/>
              <a:buChar char="•"/>
              <a:defRPr b="0" i="0" sz="1400" u="none" cap="none" strike="noStrike">
                <a:solidFill>
                  <a:schemeClr val="dk1"/>
                </a:solidFill>
                <a:latin typeface="Times New Roman"/>
                <a:ea typeface="Times New Roman"/>
                <a:cs typeface="Times New Roman"/>
                <a:sym typeface="Times New Roman"/>
              </a:defRPr>
            </a:lvl1pPr>
            <a:lvl2pPr indent="-304800" lvl="1" marL="914400" marR="0" rtl="0" algn="l">
              <a:lnSpc>
                <a:spcPct val="90000"/>
              </a:lnSpc>
              <a:spcBef>
                <a:spcPts val="400"/>
              </a:spcBef>
              <a:spcAft>
                <a:spcPts val="0"/>
              </a:spcAft>
              <a:buClr>
                <a:schemeClr val="dk1"/>
              </a:buClr>
              <a:buSzPts val="1200"/>
              <a:buFont typeface="Arial"/>
              <a:buChar char="•"/>
              <a:defRPr b="0" i="0" sz="1200" u="none" cap="none" strike="noStrike">
                <a:solidFill>
                  <a:schemeClr val="dk1"/>
                </a:solidFill>
                <a:latin typeface="Times New Roman"/>
                <a:ea typeface="Times New Roman"/>
                <a:cs typeface="Times New Roman"/>
                <a:sym typeface="Times New Roman"/>
              </a:defRPr>
            </a:lvl2pPr>
            <a:lvl3pPr indent="-298450" lvl="2" marL="1371600"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Times New Roman"/>
                <a:ea typeface="Times New Roman"/>
                <a:cs typeface="Times New Roman"/>
                <a:sym typeface="Times New Roman"/>
              </a:defRPr>
            </a:lvl3pPr>
            <a:lvl4pPr indent="-298450" lvl="3" marL="1828800"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Times New Roman"/>
                <a:ea typeface="Times New Roman"/>
                <a:cs typeface="Times New Roman"/>
                <a:sym typeface="Times New Roman"/>
              </a:defRPr>
            </a:lvl4pPr>
            <a:lvl5pPr indent="-298450" lvl="4" marL="2286000"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Times New Roman"/>
                <a:ea typeface="Times New Roman"/>
                <a:cs typeface="Times New Roman"/>
                <a:sym typeface="Times New Roman"/>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imes New Roman"/>
                <a:ea typeface="Times New Roman"/>
                <a:cs typeface="Times New Roman"/>
                <a:sym typeface="Times New Roman"/>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imes New Roman"/>
                <a:ea typeface="Times New Roman"/>
                <a:cs typeface="Times New Roman"/>
                <a:sym typeface="Times New Roman"/>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imes New Roman"/>
                <a:ea typeface="Times New Roman"/>
                <a:cs typeface="Times New Roman"/>
                <a:sym typeface="Times New Roman"/>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imes New Roman"/>
                <a:ea typeface="Times New Roman"/>
                <a:cs typeface="Times New Roman"/>
                <a:sym typeface="Times New Roman"/>
              </a:defRPr>
            </a:lvl9pPr>
          </a:lstStyle>
          <a:p/>
        </p:txBody>
      </p:sp>
      <p:sp>
        <p:nvSpPr>
          <p:cNvPr id="55" name="Google Shape;55;p13"/>
          <p:cNvSpPr txBox="1"/>
          <p:nvPr>
            <p:ph idx="11" type="ftr"/>
          </p:nvPr>
        </p:nvSpPr>
        <p:spPr>
          <a:xfrm>
            <a:off x="324000" y="4767263"/>
            <a:ext cx="3086100" cy="2739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100"/>
              <a:buNone/>
              <a:defRPr b="0" i="1" sz="900" u="none" cap="none" strike="noStrike">
                <a:solidFill>
                  <a:srgbClr val="3F3F3F"/>
                </a:solidFill>
                <a:latin typeface="Times New Roman"/>
                <a:ea typeface="Times New Roman"/>
                <a:cs typeface="Times New Roman"/>
                <a:sym typeface="Times New Roman"/>
              </a:defRPr>
            </a:lvl1pPr>
            <a:lvl2pPr lvl="1" marR="0" rtl="0" algn="l">
              <a:spcBef>
                <a:spcPts val="0"/>
              </a:spcBef>
              <a:spcAft>
                <a:spcPts val="0"/>
              </a:spcAft>
              <a:buSzPts val="1100"/>
              <a:buNone/>
              <a:defRPr b="0" i="0" sz="1400" u="none" cap="none" strike="noStrike">
                <a:solidFill>
                  <a:schemeClr val="dk1"/>
                </a:solidFill>
                <a:latin typeface="Times New Roman"/>
                <a:ea typeface="Times New Roman"/>
                <a:cs typeface="Times New Roman"/>
                <a:sym typeface="Times New Roman"/>
              </a:defRPr>
            </a:lvl2pPr>
            <a:lvl3pPr lvl="2" marR="0" rtl="0" algn="l">
              <a:spcBef>
                <a:spcPts val="0"/>
              </a:spcBef>
              <a:spcAft>
                <a:spcPts val="0"/>
              </a:spcAft>
              <a:buSzPts val="1100"/>
              <a:buNone/>
              <a:defRPr b="0" i="0" sz="1400" u="none" cap="none" strike="noStrike">
                <a:solidFill>
                  <a:schemeClr val="dk1"/>
                </a:solidFill>
                <a:latin typeface="Times New Roman"/>
                <a:ea typeface="Times New Roman"/>
                <a:cs typeface="Times New Roman"/>
                <a:sym typeface="Times New Roman"/>
              </a:defRPr>
            </a:lvl3pPr>
            <a:lvl4pPr lvl="3" marR="0" rtl="0" algn="l">
              <a:spcBef>
                <a:spcPts val="0"/>
              </a:spcBef>
              <a:spcAft>
                <a:spcPts val="0"/>
              </a:spcAft>
              <a:buSzPts val="1100"/>
              <a:buNone/>
              <a:defRPr b="0" i="0" sz="1400" u="none" cap="none" strike="noStrike">
                <a:solidFill>
                  <a:schemeClr val="dk1"/>
                </a:solidFill>
                <a:latin typeface="Times New Roman"/>
                <a:ea typeface="Times New Roman"/>
                <a:cs typeface="Times New Roman"/>
                <a:sym typeface="Times New Roman"/>
              </a:defRPr>
            </a:lvl4pPr>
            <a:lvl5pPr lvl="4" marR="0" rtl="0" algn="l">
              <a:spcBef>
                <a:spcPts val="0"/>
              </a:spcBef>
              <a:spcAft>
                <a:spcPts val="0"/>
              </a:spcAft>
              <a:buSzPts val="1100"/>
              <a:buNone/>
              <a:defRPr b="0" i="0" sz="1400" u="none" cap="none" strike="noStrike">
                <a:solidFill>
                  <a:schemeClr val="dk1"/>
                </a:solidFill>
                <a:latin typeface="Times New Roman"/>
                <a:ea typeface="Times New Roman"/>
                <a:cs typeface="Times New Roman"/>
                <a:sym typeface="Times New Roman"/>
              </a:defRPr>
            </a:lvl5pPr>
            <a:lvl6pPr lvl="5" marR="0" rtl="0" algn="l">
              <a:spcBef>
                <a:spcPts val="0"/>
              </a:spcBef>
              <a:spcAft>
                <a:spcPts val="0"/>
              </a:spcAft>
              <a:buSzPts val="1100"/>
              <a:buNone/>
              <a:defRPr b="0" i="0" sz="1400" u="none" cap="none" strike="noStrike">
                <a:solidFill>
                  <a:schemeClr val="dk1"/>
                </a:solidFill>
                <a:latin typeface="Times New Roman"/>
                <a:ea typeface="Times New Roman"/>
                <a:cs typeface="Times New Roman"/>
                <a:sym typeface="Times New Roman"/>
              </a:defRPr>
            </a:lvl6pPr>
            <a:lvl7pPr lvl="6" marR="0" rtl="0" algn="l">
              <a:spcBef>
                <a:spcPts val="0"/>
              </a:spcBef>
              <a:spcAft>
                <a:spcPts val="0"/>
              </a:spcAft>
              <a:buSzPts val="1100"/>
              <a:buNone/>
              <a:defRPr b="0" i="0" sz="1400" u="none" cap="none" strike="noStrike">
                <a:solidFill>
                  <a:schemeClr val="dk1"/>
                </a:solidFill>
                <a:latin typeface="Times New Roman"/>
                <a:ea typeface="Times New Roman"/>
                <a:cs typeface="Times New Roman"/>
                <a:sym typeface="Times New Roman"/>
              </a:defRPr>
            </a:lvl7pPr>
            <a:lvl8pPr lvl="7" marR="0" rtl="0" algn="l">
              <a:spcBef>
                <a:spcPts val="0"/>
              </a:spcBef>
              <a:spcAft>
                <a:spcPts val="0"/>
              </a:spcAft>
              <a:buSzPts val="1100"/>
              <a:buNone/>
              <a:defRPr b="0" i="0" sz="1400" u="none" cap="none" strike="noStrike">
                <a:solidFill>
                  <a:schemeClr val="dk1"/>
                </a:solidFill>
                <a:latin typeface="Times New Roman"/>
                <a:ea typeface="Times New Roman"/>
                <a:cs typeface="Times New Roman"/>
                <a:sym typeface="Times New Roman"/>
              </a:defRPr>
            </a:lvl8pPr>
            <a:lvl9pPr lvl="8" marR="0" rtl="0" algn="l">
              <a:spcBef>
                <a:spcPts val="0"/>
              </a:spcBef>
              <a:spcAft>
                <a:spcPts val="0"/>
              </a:spcAft>
              <a:buSzPts val="1100"/>
              <a:buNone/>
              <a:defRPr b="0" i="0" sz="1400" u="none" cap="none" strike="noStrike">
                <a:solidFill>
                  <a:schemeClr val="dk1"/>
                </a:solidFill>
                <a:latin typeface="Times New Roman"/>
                <a:ea typeface="Times New Roman"/>
                <a:cs typeface="Times New Roman"/>
                <a:sym typeface="Times New Roman"/>
              </a:defRPr>
            </a:lvl9pPr>
          </a:lstStyle>
          <a:p/>
        </p:txBody>
      </p:sp>
      <p:sp>
        <p:nvSpPr>
          <p:cNvPr id="56" name="Google Shape;56;p13"/>
          <p:cNvSpPr txBox="1"/>
          <p:nvPr>
            <p:ph idx="12" type="sldNum"/>
          </p:nvPr>
        </p:nvSpPr>
        <p:spPr>
          <a:xfrm>
            <a:off x="8585627" y="4801313"/>
            <a:ext cx="208800" cy="205800"/>
          </a:xfrm>
          <a:prstGeom prst="rect">
            <a:avLst/>
          </a:prstGeom>
          <a:noFill/>
          <a:ln>
            <a:noFill/>
          </a:ln>
        </p:spPr>
        <p:txBody>
          <a:bodyPr anchorCtr="0" anchor="ctr" bIns="0" lIns="0" spcFirstLastPara="1" rIns="0" wrap="square" tIns="0">
            <a:noAutofit/>
          </a:bodyPr>
          <a:lstStyle>
            <a:lvl1pPr indent="0" lvl="0" marL="0" marR="0" rtl="0" algn="ctr">
              <a:spcBef>
                <a:spcPts val="0"/>
              </a:spcBef>
              <a:buNone/>
              <a:defRPr b="0" i="1" sz="900" u="none" cap="none" strike="noStrike">
                <a:solidFill>
                  <a:schemeClr val="lt1"/>
                </a:solidFill>
                <a:latin typeface="Times New Roman"/>
                <a:ea typeface="Times New Roman"/>
                <a:cs typeface="Times New Roman"/>
                <a:sym typeface="Times New Roman"/>
              </a:defRPr>
            </a:lvl1pPr>
            <a:lvl2pPr indent="0" lvl="1" marL="0" marR="0" rtl="0" algn="ctr">
              <a:spcBef>
                <a:spcPts val="0"/>
              </a:spcBef>
              <a:buNone/>
              <a:defRPr b="0" i="1" sz="900" u="none" cap="none" strike="noStrike">
                <a:solidFill>
                  <a:schemeClr val="lt1"/>
                </a:solidFill>
                <a:latin typeface="Times New Roman"/>
                <a:ea typeface="Times New Roman"/>
                <a:cs typeface="Times New Roman"/>
                <a:sym typeface="Times New Roman"/>
              </a:defRPr>
            </a:lvl2pPr>
            <a:lvl3pPr indent="0" lvl="2" marL="0" marR="0" rtl="0" algn="ctr">
              <a:spcBef>
                <a:spcPts val="0"/>
              </a:spcBef>
              <a:buNone/>
              <a:defRPr b="0" i="1" sz="900" u="none" cap="none" strike="noStrike">
                <a:solidFill>
                  <a:schemeClr val="lt1"/>
                </a:solidFill>
                <a:latin typeface="Times New Roman"/>
                <a:ea typeface="Times New Roman"/>
                <a:cs typeface="Times New Roman"/>
                <a:sym typeface="Times New Roman"/>
              </a:defRPr>
            </a:lvl3pPr>
            <a:lvl4pPr indent="0" lvl="3" marL="0" marR="0" rtl="0" algn="ctr">
              <a:spcBef>
                <a:spcPts val="0"/>
              </a:spcBef>
              <a:buNone/>
              <a:defRPr b="0" i="1" sz="900" u="none" cap="none" strike="noStrike">
                <a:solidFill>
                  <a:schemeClr val="lt1"/>
                </a:solidFill>
                <a:latin typeface="Times New Roman"/>
                <a:ea typeface="Times New Roman"/>
                <a:cs typeface="Times New Roman"/>
                <a:sym typeface="Times New Roman"/>
              </a:defRPr>
            </a:lvl4pPr>
            <a:lvl5pPr indent="0" lvl="4" marL="0" marR="0" rtl="0" algn="ctr">
              <a:spcBef>
                <a:spcPts val="0"/>
              </a:spcBef>
              <a:buNone/>
              <a:defRPr b="0" i="1" sz="900" u="none" cap="none" strike="noStrike">
                <a:solidFill>
                  <a:schemeClr val="lt1"/>
                </a:solidFill>
                <a:latin typeface="Times New Roman"/>
                <a:ea typeface="Times New Roman"/>
                <a:cs typeface="Times New Roman"/>
                <a:sym typeface="Times New Roman"/>
              </a:defRPr>
            </a:lvl5pPr>
            <a:lvl6pPr indent="0" lvl="5" marL="0" marR="0" rtl="0" algn="ctr">
              <a:spcBef>
                <a:spcPts val="0"/>
              </a:spcBef>
              <a:buNone/>
              <a:defRPr b="0" i="1" sz="900" u="none" cap="none" strike="noStrike">
                <a:solidFill>
                  <a:schemeClr val="lt1"/>
                </a:solidFill>
                <a:latin typeface="Times New Roman"/>
                <a:ea typeface="Times New Roman"/>
                <a:cs typeface="Times New Roman"/>
                <a:sym typeface="Times New Roman"/>
              </a:defRPr>
            </a:lvl6pPr>
            <a:lvl7pPr indent="0" lvl="6" marL="0" marR="0" rtl="0" algn="ctr">
              <a:spcBef>
                <a:spcPts val="0"/>
              </a:spcBef>
              <a:buNone/>
              <a:defRPr b="0" i="1" sz="900" u="none" cap="none" strike="noStrike">
                <a:solidFill>
                  <a:schemeClr val="lt1"/>
                </a:solidFill>
                <a:latin typeface="Times New Roman"/>
                <a:ea typeface="Times New Roman"/>
                <a:cs typeface="Times New Roman"/>
                <a:sym typeface="Times New Roman"/>
              </a:defRPr>
            </a:lvl7pPr>
            <a:lvl8pPr indent="0" lvl="7" marL="0" marR="0" rtl="0" algn="ctr">
              <a:spcBef>
                <a:spcPts val="0"/>
              </a:spcBef>
              <a:buNone/>
              <a:defRPr b="0" i="1" sz="900" u="none" cap="none" strike="noStrike">
                <a:solidFill>
                  <a:schemeClr val="lt1"/>
                </a:solidFill>
                <a:latin typeface="Times New Roman"/>
                <a:ea typeface="Times New Roman"/>
                <a:cs typeface="Times New Roman"/>
                <a:sym typeface="Times New Roman"/>
              </a:defRPr>
            </a:lvl8pPr>
            <a:lvl9pPr indent="0" lvl="8" marL="0" marR="0" rtl="0" algn="ctr">
              <a:spcBef>
                <a:spcPts val="0"/>
              </a:spcBef>
              <a:buNone/>
              <a:defRPr b="0" i="1" sz="900" u="none" cap="none" strike="noStrike">
                <a:solidFill>
                  <a:schemeClr val="lt1"/>
                </a:solidFill>
                <a:latin typeface="Times New Roman"/>
                <a:ea typeface="Times New Roman"/>
                <a:cs typeface="Times New Roman"/>
                <a:sym typeface="Times New Roman"/>
              </a:defRPr>
            </a:lvl9pPr>
          </a:lstStyle>
          <a:p>
            <a:pPr indent="0" lvl="0" marL="0" rtl="0" algn="ctr">
              <a:spcBef>
                <a:spcPts val="0"/>
              </a:spcBef>
              <a:spcAft>
                <a:spcPts val="0"/>
              </a:spcAft>
              <a:buNone/>
            </a:pPr>
            <a:fld id="{00000000-1234-1234-1234-123412341234}" type="slidenum">
              <a:rPr lang="en"/>
              <a:t>‹#›</a:t>
            </a:fld>
            <a:endParaRPr/>
          </a:p>
        </p:txBody>
      </p:sp>
      <p:sp>
        <p:nvSpPr>
          <p:cNvPr id="57" name="Google Shape;57;p13"/>
          <p:cNvSpPr txBox="1"/>
          <p:nvPr/>
        </p:nvSpPr>
        <p:spPr>
          <a:xfrm>
            <a:off x="7222587" y="4759581"/>
            <a:ext cx="1246800" cy="303600"/>
          </a:xfrm>
          <a:prstGeom prst="rect">
            <a:avLst/>
          </a:prstGeom>
          <a:noFill/>
          <a:ln>
            <a:noFill/>
          </a:ln>
        </p:spPr>
        <p:txBody>
          <a:bodyPr anchorCtr="0" anchor="t" bIns="0" lIns="0" spcFirstLastPara="1" rIns="0" wrap="square" tIns="27000">
            <a:spAutoFit/>
          </a:bodyPr>
          <a:lstStyle/>
          <a:p>
            <a:pPr indent="0" lvl="0" marL="0" marR="0" rtl="0" algn="r">
              <a:lnSpc>
                <a:spcPct val="87500"/>
              </a:lnSpc>
              <a:spcBef>
                <a:spcPts val="0"/>
              </a:spcBef>
              <a:spcAft>
                <a:spcPts val="0"/>
              </a:spcAft>
              <a:buNone/>
            </a:pPr>
            <a:r>
              <a:rPr b="1" i="0" lang="en" sz="1200" u="none" cap="none" strike="noStrike">
                <a:solidFill>
                  <a:srgbClr val="7F7F7F"/>
                </a:solidFill>
                <a:latin typeface="Corbel"/>
                <a:ea typeface="Corbel"/>
                <a:cs typeface="Corbel"/>
                <a:sym typeface="Corbel"/>
              </a:rPr>
              <a:t>FIRST UP</a:t>
            </a:r>
            <a:br>
              <a:rPr b="1" i="0" lang="en" sz="1200" u="none" cap="none" strike="noStrike">
                <a:solidFill>
                  <a:srgbClr val="7F7F7F"/>
                </a:solidFill>
                <a:latin typeface="Corbel"/>
                <a:ea typeface="Corbel"/>
                <a:cs typeface="Corbel"/>
                <a:sym typeface="Corbel"/>
              </a:rPr>
            </a:br>
            <a:r>
              <a:rPr b="1" i="0" lang="en" sz="1200" u="none" cap="none" strike="noStrike">
                <a:solidFill>
                  <a:schemeClr val="accent1"/>
                </a:solidFill>
                <a:latin typeface="Corbel"/>
                <a:ea typeface="Corbel"/>
                <a:cs typeface="Corbel"/>
                <a:sym typeface="Corbel"/>
              </a:rPr>
              <a:t> </a:t>
            </a:r>
            <a:r>
              <a:rPr b="1" i="0" lang="en" sz="1200" u="none" cap="none" strike="noStrike">
                <a:solidFill>
                  <a:schemeClr val="dk1"/>
                </a:solidFill>
                <a:latin typeface="Corbel"/>
                <a:ea typeface="Corbel"/>
                <a:cs typeface="Corbel"/>
                <a:sym typeface="Corbel"/>
              </a:rPr>
              <a:t>CONSULTANTS</a:t>
            </a:r>
            <a:endParaRPr sz="1100"/>
          </a:p>
        </p:txBody>
      </p:sp>
      <p:sp>
        <p:nvSpPr>
          <p:cNvPr id="58" name="Google Shape;58;p13"/>
          <p:cNvSpPr/>
          <p:nvPr/>
        </p:nvSpPr>
        <p:spPr>
          <a:xfrm>
            <a:off x="0" y="5095732"/>
            <a:ext cx="7485300" cy="477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Times New Roman"/>
              <a:ea typeface="Times New Roman"/>
              <a:cs typeface="Times New Roman"/>
              <a:sym typeface="Times New Roman"/>
            </a:endParaRPr>
          </a:p>
        </p:txBody>
      </p:sp>
      <p:sp>
        <p:nvSpPr>
          <p:cNvPr id="59" name="Google Shape;59;p13"/>
          <p:cNvSpPr/>
          <p:nvPr/>
        </p:nvSpPr>
        <p:spPr>
          <a:xfrm>
            <a:off x="0" y="0"/>
            <a:ext cx="7485300" cy="477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Times New Roman"/>
              <a:ea typeface="Times New Roman"/>
              <a:cs typeface="Times New Roman"/>
              <a:sym typeface="Times New Roman"/>
            </a:endParaRPr>
          </a:p>
        </p:txBody>
      </p:sp>
      <p:sp>
        <p:nvSpPr>
          <p:cNvPr id="60" name="Google Shape;60;p13"/>
          <p:cNvSpPr/>
          <p:nvPr/>
        </p:nvSpPr>
        <p:spPr>
          <a:xfrm rot="5400000">
            <a:off x="-2533744" y="2557683"/>
            <a:ext cx="5119500" cy="519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4.jpg"/><Relationship Id="rId4" Type="http://schemas.openxmlformats.org/officeDocument/2006/relationships/image" Target="../media/image2.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8.jp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8.jpg"/><Relationship Id="rId4" Type="http://schemas.openxmlformats.org/officeDocument/2006/relationships/image" Target="../media/image22.jpg"/><Relationship Id="rId5" Type="http://schemas.openxmlformats.org/officeDocument/2006/relationships/image" Target="../media/image2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30.jpg"/><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2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9.png"/><Relationship Id="rId7"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2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29.jpg"/><Relationship Id="rId4" Type="http://schemas.openxmlformats.org/officeDocument/2006/relationships/image" Target="../media/image19.png"/><Relationship Id="rId5"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16.png"/><Relationship Id="rId5"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4"/>
          <p:cNvSpPr txBox="1"/>
          <p:nvPr/>
        </p:nvSpPr>
        <p:spPr>
          <a:xfrm>
            <a:off x="6819125" y="3564877"/>
            <a:ext cx="1246800" cy="512100"/>
          </a:xfrm>
          <a:prstGeom prst="rect">
            <a:avLst/>
          </a:prstGeom>
          <a:noFill/>
          <a:ln>
            <a:noFill/>
          </a:ln>
        </p:spPr>
        <p:txBody>
          <a:bodyPr anchorCtr="0" anchor="t" bIns="0" lIns="0" spcFirstLastPara="1" rIns="0" wrap="square" tIns="27000">
            <a:spAutoFit/>
          </a:bodyPr>
          <a:lstStyle/>
          <a:p>
            <a:pPr indent="0" lvl="0" marL="0" marR="0" rtl="0" algn="l">
              <a:lnSpc>
                <a:spcPct val="87500"/>
              </a:lnSpc>
              <a:spcBef>
                <a:spcPts val="0"/>
              </a:spcBef>
              <a:spcAft>
                <a:spcPts val="0"/>
              </a:spcAft>
              <a:buNone/>
            </a:pPr>
            <a:r>
              <a:rPr b="1" i="0" lang="en" sz="1200" u="none" cap="none" strike="noStrike">
                <a:solidFill>
                  <a:srgbClr val="7F7F7F"/>
                </a:solidFill>
                <a:latin typeface="Corbel"/>
                <a:ea typeface="Corbel"/>
                <a:cs typeface="Corbel"/>
                <a:sym typeface="Corbel"/>
              </a:rPr>
              <a:t>AMADOR COUNTY</a:t>
            </a:r>
            <a:endParaRPr sz="1100"/>
          </a:p>
          <a:p>
            <a:pPr indent="0" lvl="0" marL="0" marR="0" rtl="0" algn="l">
              <a:lnSpc>
                <a:spcPct val="87500"/>
              </a:lnSpc>
              <a:spcBef>
                <a:spcPts val="0"/>
              </a:spcBef>
              <a:spcAft>
                <a:spcPts val="0"/>
              </a:spcAft>
              <a:buNone/>
            </a:pPr>
            <a:r>
              <a:rPr b="1" i="0" lang="en" sz="1200" u="none" cap="none" strike="noStrike">
                <a:solidFill>
                  <a:schemeClr val="dk1"/>
                </a:solidFill>
                <a:latin typeface="Corbel"/>
                <a:ea typeface="Corbel"/>
                <a:cs typeface="Corbel"/>
                <a:sym typeface="Corbel"/>
              </a:rPr>
              <a:t>PLANNING </a:t>
            </a:r>
            <a:endParaRPr b="1" i="0" sz="1200" u="none" cap="none" strike="noStrike">
              <a:solidFill>
                <a:schemeClr val="dk1"/>
              </a:solidFill>
              <a:latin typeface="Corbel"/>
              <a:ea typeface="Corbel"/>
              <a:cs typeface="Corbel"/>
              <a:sym typeface="Corbel"/>
            </a:endParaRPr>
          </a:p>
        </p:txBody>
      </p:sp>
      <p:sp>
        <p:nvSpPr>
          <p:cNvPr id="200" name="Google Shape;200;p34"/>
          <p:cNvSpPr txBox="1"/>
          <p:nvPr>
            <p:ph type="ctrTitle"/>
          </p:nvPr>
        </p:nvSpPr>
        <p:spPr>
          <a:xfrm>
            <a:off x="719800" y="2803800"/>
            <a:ext cx="5873100" cy="2194800"/>
          </a:xfrm>
          <a:prstGeom prst="rect">
            <a:avLst/>
          </a:prstGeom>
          <a:noFill/>
          <a:ln>
            <a:noFill/>
          </a:ln>
        </p:spPr>
        <p:txBody>
          <a:bodyPr anchorCtr="0" anchor="b" bIns="0" lIns="0" spcFirstLastPara="1" rIns="0" wrap="square" tIns="0">
            <a:noAutofit/>
          </a:bodyPr>
          <a:lstStyle/>
          <a:p>
            <a:pPr indent="0" lvl="0" marL="0" rtl="0" algn="r">
              <a:lnSpc>
                <a:spcPct val="92592"/>
              </a:lnSpc>
              <a:spcBef>
                <a:spcPts val="0"/>
              </a:spcBef>
              <a:spcAft>
                <a:spcPts val="0"/>
              </a:spcAft>
              <a:buClr>
                <a:schemeClr val="dk1"/>
              </a:buClr>
              <a:buSzPts val="4100"/>
              <a:buFont typeface="Arial"/>
              <a:buNone/>
            </a:pPr>
            <a:r>
              <a:rPr lang="en" sz="4100"/>
              <a:t>2023 GENERAL PLAN </a:t>
            </a:r>
            <a:endParaRPr sz="4100"/>
          </a:p>
          <a:p>
            <a:pPr indent="0" lvl="0" marL="0" rtl="0" algn="r">
              <a:lnSpc>
                <a:spcPct val="92592"/>
              </a:lnSpc>
              <a:spcBef>
                <a:spcPts val="0"/>
              </a:spcBef>
              <a:spcAft>
                <a:spcPts val="0"/>
              </a:spcAft>
              <a:buClr>
                <a:schemeClr val="dk1"/>
              </a:buClr>
              <a:buSzPts val="4100"/>
              <a:buFont typeface="Arial"/>
              <a:buNone/>
            </a:pPr>
            <a:r>
              <a:rPr lang="en" sz="3300"/>
              <a:t>ANNUAL PROGRESS REPORT SUMMARY </a:t>
            </a:r>
            <a:endParaRPr/>
          </a:p>
        </p:txBody>
      </p:sp>
      <p:sp>
        <p:nvSpPr>
          <p:cNvPr id="201" name="Google Shape;201;p34"/>
          <p:cNvSpPr txBox="1"/>
          <p:nvPr>
            <p:ph idx="1" type="subTitle"/>
          </p:nvPr>
        </p:nvSpPr>
        <p:spPr>
          <a:xfrm>
            <a:off x="6819125" y="4249475"/>
            <a:ext cx="2551200" cy="894000"/>
          </a:xfrm>
          <a:prstGeom prst="rect">
            <a:avLst/>
          </a:prstGeom>
          <a:solidFill>
            <a:schemeClr val="dk1"/>
          </a:solidFill>
          <a:ln>
            <a:noFill/>
          </a:ln>
        </p:spPr>
        <p:txBody>
          <a:bodyPr anchorCtr="0" anchor="ctr" bIns="0" lIns="189000" spcFirstLastPara="1" rIns="0" wrap="square" tIns="0">
            <a:noAutofit/>
          </a:bodyPr>
          <a:lstStyle/>
          <a:p>
            <a:pPr indent="0" lvl="0" marL="0" rtl="0" algn="l">
              <a:lnSpc>
                <a:spcPct val="100000"/>
              </a:lnSpc>
              <a:spcBef>
                <a:spcPts val="0"/>
              </a:spcBef>
              <a:spcAft>
                <a:spcPts val="0"/>
              </a:spcAft>
              <a:buClr>
                <a:schemeClr val="lt1"/>
              </a:buClr>
              <a:buSzPts val="1400"/>
              <a:buNone/>
            </a:pPr>
            <a:r>
              <a:rPr lang="en"/>
              <a:t>Required Pursuant to</a:t>
            </a:r>
            <a:endParaRPr/>
          </a:p>
          <a:p>
            <a:pPr indent="0" lvl="0" marL="0" rtl="0" algn="l">
              <a:lnSpc>
                <a:spcPct val="100000"/>
              </a:lnSpc>
              <a:spcBef>
                <a:spcPts val="800"/>
              </a:spcBef>
              <a:spcAft>
                <a:spcPts val="0"/>
              </a:spcAft>
              <a:buClr>
                <a:schemeClr val="lt1"/>
              </a:buClr>
              <a:buSzPts val="1400"/>
              <a:buNone/>
            </a:pPr>
            <a:r>
              <a:rPr lang="en"/>
              <a:t>GOV Code Sec. 65400</a:t>
            </a:r>
            <a:endParaRPr/>
          </a:p>
        </p:txBody>
      </p:sp>
      <p:pic>
        <p:nvPicPr>
          <p:cNvPr id="202" name="Google Shape;202;p34"/>
          <p:cNvPicPr preferRelativeResize="0"/>
          <p:nvPr>
            <p:ph idx="2" type="pic"/>
          </p:nvPr>
        </p:nvPicPr>
        <p:blipFill rotWithShape="1">
          <a:blip r:embed="rId3">
            <a:alphaModFix/>
          </a:blip>
          <a:srcRect b="14592" l="3858" r="630" t="55100"/>
          <a:stretch/>
        </p:blipFill>
        <p:spPr>
          <a:xfrm>
            <a:off x="0" y="0"/>
            <a:ext cx="9370225" cy="2973348"/>
          </a:xfrm>
          <a:prstGeom prst="rect">
            <a:avLst/>
          </a:prstGeom>
          <a:solidFill>
            <a:srgbClr val="F2F2F2"/>
          </a:solidFill>
          <a:ln>
            <a:noFill/>
          </a:ln>
        </p:spPr>
      </p:pic>
      <p:pic>
        <p:nvPicPr>
          <p:cNvPr id="203" name="Google Shape;203;p34"/>
          <p:cNvPicPr preferRelativeResize="0"/>
          <p:nvPr/>
        </p:nvPicPr>
        <p:blipFill>
          <a:blip r:embed="rId4">
            <a:alphaModFix/>
          </a:blip>
          <a:stretch>
            <a:fillRect/>
          </a:stretch>
        </p:blipFill>
        <p:spPr>
          <a:xfrm>
            <a:off x="118299" y="4249475"/>
            <a:ext cx="790784" cy="749125"/>
          </a:xfrm>
          <a:prstGeom prst="rect">
            <a:avLst/>
          </a:prstGeom>
          <a:noFill/>
          <a:ln>
            <a:noFill/>
          </a:ln>
        </p:spPr>
      </p:pic>
      <p:pic>
        <p:nvPicPr>
          <p:cNvPr id="204" name="Google Shape;204;p34"/>
          <p:cNvPicPr preferRelativeResize="0"/>
          <p:nvPr/>
        </p:nvPicPr>
        <p:blipFill>
          <a:blip r:embed="rId5">
            <a:alphaModFix/>
          </a:blip>
          <a:stretch>
            <a:fillRect/>
          </a:stretch>
        </p:blipFill>
        <p:spPr>
          <a:xfrm>
            <a:off x="909075" y="4232250"/>
            <a:ext cx="790776" cy="78356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43"/>
          <p:cNvSpPr txBox="1"/>
          <p:nvPr/>
        </p:nvSpPr>
        <p:spPr>
          <a:xfrm>
            <a:off x="7346373" y="4801313"/>
            <a:ext cx="1311900" cy="350400"/>
          </a:xfrm>
          <a:prstGeom prst="rect">
            <a:avLst/>
          </a:prstGeom>
          <a:noFill/>
          <a:ln>
            <a:noFill/>
          </a:ln>
        </p:spPr>
        <p:txBody>
          <a:bodyPr anchorCtr="0" anchor="t" bIns="0" lIns="0" spcFirstLastPara="1" rIns="0" wrap="square" tIns="27000">
            <a:spAutoFit/>
          </a:bodyPr>
          <a:lstStyle/>
          <a:p>
            <a:pPr indent="0" lvl="0" marL="0" marR="0" rtl="0" algn="r">
              <a:lnSpc>
                <a:spcPct val="87500"/>
              </a:lnSpc>
              <a:spcBef>
                <a:spcPts val="0"/>
              </a:spcBef>
              <a:spcAft>
                <a:spcPts val="0"/>
              </a:spcAft>
              <a:buNone/>
            </a:pPr>
            <a:r>
              <a:rPr b="1" i="0" lang="en" sz="1200" u="none" cap="none" strike="noStrike">
                <a:solidFill>
                  <a:srgbClr val="7F7F7F"/>
                </a:solidFill>
                <a:latin typeface="Corbel"/>
                <a:ea typeface="Corbel"/>
                <a:cs typeface="Corbel"/>
                <a:sym typeface="Corbel"/>
              </a:rPr>
              <a:t>AMADOR  COUNTY</a:t>
            </a:r>
            <a:endParaRPr b="1" i="0" sz="1200" u="none" cap="none" strike="noStrike">
              <a:solidFill>
                <a:schemeClr val="dk1"/>
              </a:solidFill>
              <a:latin typeface="Corbel"/>
              <a:ea typeface="Corbel"/>
              <a:cs typeface="Corbel"/>
              <a:sym typeface="Corbel"/>
            </a:endParaRPr>
          </a:p>
          <a:p>
            <a:pPr indent="0" lvl="0" marL="0" marR="0" rtl="0" algn="r">
              <a:lnSpc>
                <a:spcPct val="87500"/>
              </a:lnSpc>
              <a:spcBef>
                <a:spcPts val="0"/>
              </a:spcBef>
              <a:spcAft>
                <a:spcPts val="0"/>
              </a:spcAft>
              <a:buNone/>
            </a:pPr>
            <a:r>
              <a:rPr b="1" i="0" lang="en" sz="1200" u="none" cap="none" strike="noStrike">
                <a:solidFill>
                  <a:schemeClr val="dk1"/>
                </a:solidFill>
                <a:latin typeface="Corbel"/>
                <a:ea typeface="Corbel"/>
                <a:cs typeface="Corbel"/>
                <a:sym typeface="Corbel"/>
              </a:rPr>
              <a:t>PLANNING</a:t>
            </a:r>
            <a:endParaRPr sz="1100"/>
          </a:p>
        </p:txBody>
      </p:sp>
      <p:sp>
        <p:nvSpPr>
          <p:cNvPr id="330" name="Google Shape;330;p43"/>
          <p:cNvSpPr txBox="1"/>
          <p:nvPr/>
        </p:nvSpPr>
        <p:spPr>
          <a:xfrm>
            <a:off x="8751881" y="4801313"/>
            <a:ext cx="392100" cy="303900"/>
          </a:xfrm>
          <a:prstGeom prst="rect">
            <a:avLst/>
          </a:prstGeom>
          <a:solidFill>
            <a:schemeClr val="dk1"/>
          </a:solid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lt1"/>
              </a:buClr>
              <a:buSzPts val="1200"/>
              <a:buFont typeface="Arial"/>
              <a:buNone/>
            </a:pPr>
            <a:fld id="{00000000-1234-1234-1234-123412341234}" type="slidenum">
              <a:rPr b="0" i="0" lang="en" sz="1200" u="none" cap="none" strike="noStrike">
                <a:solidFill>
                  <a:schemeClr val="lt1"/>
                </a:solidFill>
                <a:latin typeface="Times New Roman"/>
                <a:ea typeface="Times New Roman"/>
                <a:cs typeface="Times New Roman"/>
                <a:sym typeface="Times New Roman"/>
              </a:rPr>
              <a:t>‹#›</a:t>
            </a:fld>
            <a:endParaRPr b="0" i="0" sz="1800" u="none" cap="none" strike="noStrike">
              <a:solidFill>
                <a:schemeClr val="lt1"/>
              </a:solidFill>
              <a:latin typeface="Times New Roman"/>
              <a:ea typeface="Times New Roman"/>
              <a:cs typeface="Times New Roman"/>
              <a:sym typeface="Times New Roman"/>
            </a:endParaRPr>
          </a:p>
        </p:txBody>
      </p:sp>
      <p:sp>
        <p:nvSpPr>
          <p:cNvPr id="331" name="Google Shape;331;p43"/>
          <p:cNvSpPr txBox="1"/>
          <p:nvPr>
            <p:ph idx="4294967295" type="body"/>
          </p:nvPr>
        </p:nvSpPr>
        <p:spPr>
          <a:xfrm>
            <a:off x="609719" y="1101045"/>
            <a:ext cx="2298000" cy="313200"/>
          </a:xfrm>
          <a:prstGeom prst="rect">
            <a:avLst/>
          </a:prstGeom>
          <a:solidFill>
            <a:schemeClr val="lt1"/>
          </a:solid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1400"/>
              <a:buNone/>
            </a:pPr>
            <a:r>
              <a:rPr b="1" lang="en"/>
              <a:t>Goals and Policies</a:t>
            </a:r>
            <a:endParaRPr/>
          </a:p>
        </p:txBody>
      </p:sp>
      <p:sp>
        <p:nvSpPr>
          <p:cNvPr id="332" name="Google Shape;332;p43"/>
          <p:cNvSpPr txBox="1"/>
          <p:nvPr/>
        </p:nvSpPr>
        <p:spPr>
          <a:xfrm>
            <a:off x="609719" y="1414250"/>
            <a:ext cx="3375000" cy="1890000"/>
          </a:xfrm>
          <a:prstGeom prst="rect">
            <a:avLst/>
          </a:prstGeom>
          <a:noFill/>
          <a:ln>
            <a:noFill/>
          </a:ln>
        </p:spPr>
        <p:txBody>
          <a:bodyPr anchorCtr="0" anchor="t" bIns="34275" lIns="68575" spcFirstLastPara="1" rIns="68575" wrap="square" tIns="34275">
            <a:noAutofit/>
          </a:bodyPr>
          <a:lstStyle/>
          <a:p>
            <a:pPr indent="-184150" lvl="0" marL="203200" marR="0" rtl="0" algn="l">
              <a:lnSpc>
                <a:spcPct val="90000"/>
              </a:lnSpc>
              <a:spcBef>
                <a:spcPts val="80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Water Supply and Water Quality</a:t>
            </a:r>
            <a:endParaRPr>
              <a:solidFill>
                <a:schemeClr val="dk1"/>
              </a:solidFill>
              <a:latin typeface="Times New Roman"/>
              <a:ea typeface="Times New Roman"/>
              <a:cs typeface="Times New Roman"/>
              <a:sym typeface="Times New Roman"/>
            </a:endParaRPr>
          </a:p>
          <a:p>
            <a:pPr indent="-184150" lvl="0" marL="203200" marR="0" rtl="0" algn="l">
              <a:lnSpc>
                <a:spcPct val="90000"/>
              </a:lnSpc>
              <a:spcBef>
                <a:spcPts val="80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Energy Resources</a:t>
            </a:r>
            <a:endParaRPr>
              <a:solidFill>
                <a:schemeClr val="dk1"/>
              </a:solidFill>
              <a:latin typeface="Times New Roman"/>
              <a:ea typeface="Times New Roman"/>
              <a:cs typeface="Times New Roman"/>
              <a:sym typeface="Times New Roman"/>
            </a:endParaRPr>
          </a:p>
          <a:p>
            <a:pPr indent="-184150" lvl="0" marL="203200" marR="0" rtl="0" algn="l">
              <a:lnSpc>
                <a:spcPct val="90000"/>
              </a:lnSpc>
              <a:spcBef>
                <a:spcPts val="80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Historical Resources</a:t>
            </a:r>
            <a:endParaRPr>
              <a:solidFill>
                <a:schemeClr val="dk1"/>
              </a:solidFill>
              <a:latin typeface="Times New Roman"/>
              <a:ea typeface="Times New Roman"/>
              <a:cs typeface="Times New Roman"/>
              <a:sym typeface="Times New Roman"/>
            </a:endParaRPr>
          </a:p>
          <a:p>
            <a:pPr indent="-184150" lvl="0" marL="203200" marR="0" rtl="0" algn="l">
              <a:lnSpc>
                <a:spcPct val="90000"/>
              </a:lnSpc>
              <a:spcBef>
                <a:spcPts val="80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Cultural Resources</a:t>
            </a:r>
            <a:endParaRPr>
              <a:solidFill>
                <a:schemeClr val="dk1"/>
              </a:solidFill>
              <a:latin typeface="Times New Roman"/>
              <a:ea typeface="Times New Roman"/>
              <a:cs typeface="Times New Roman"/>
              <a:sym typeface="Times New Roman"/>
            </a:endParaRPr>
          </a:p>
          <a:p>
            <a:pPr indent="-184150" lvl="0" marL="203200" marR="0" rtl="0" algn="l">
              <a:lnSpc>
                <a:spcPct val="90000"/>
              </a:lnSpc>
              <a:spcBef>
                <a:spcPts val="80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Air Quality</a:t>
            </a:r>
            <a:endParaRPr>
              <a:solidFill>
                <a:schemeClr val="dk1"/>
              </a:solidFill>
              <a:latin typeface="Times New Roman"/>
              <a:ea typeface="Times New Roman"/>
              <a:cs typeface="Times New Roman"/>
              <a:sym typeface="Times New Roman"/>
            </a:endParaRPr>
          </a:p>
          <a:p>
            <a:pPr indent="-184150" lvl="0" marL="203200" marR="0" rtl="0" algn="l">
              <a:lnSpc>
                <a:spcPct val="90000"/>
              </a:lnSpc>
              <a:spcBef>
                <a:spcPts val="80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Greenhouse Gas Emissions</a:t>
            </a:r>
            <a:endParaRPr>
              <a:solidFill>
                <a:schemeClr val="dk1"/>
              </a:solidFill>
              <a:latin typeface="Times New Roman"/>
              <a:ea typeface="Times New Roman"/>
              <a:cs typeface="Times New Roman"/>
              <a:sym typeface="Times New Roman"/>
            </a:endParaRPr>
          </a:p>
        </p:txBody>
      </p:sp>
      <p:sp>
        <p:nvSpPr>
          <p:cNvPr id="333" name="Google Shape;333;p43"/>
          <p:cNvSpPr txBox="1"/>
          <p:nvPr/>
        </p:nvSpPr>
        <p:spPr>
          <a:xfrm>
            <a:off x="1816878" y="274887"/>
            <a:ext cx="5397600" cy="324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3000"/>
              <a:buFont typeface="Arial"/>
              <a:buNone/>
            </a:pPr>
            <a:r>
              <a:rPr b="1" lang="en" sz="3000">
                <a:solidFill>
                  <a:schemeClr val="dk1"/>
                </a:solidFill>
              </a:rPr>
              <a:t>Conservation</a:t>
            </a:r>
            <a:endParaRPr sz="1100"/>
          </a:p>
        </p:txBody>
      </p:sp>
      <p:sp>
        <p:nvSpPr>
          <p:cNvPr id="334" name="Google Shape;334;p43"/>
          <p:cNvSpPr txBox="1"/>
          <p:nvPr/>
        </p:nvSpPr>
        <p:spPr>
          <a:xfrm>
            <a:off x="5544425" y="3475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35" name="Google Shape;335;p43"/>
          <p:cNvSpPr txBox="1"/>
          <p:nvPr/>
        </p:nvSpPr>
        <p:spPr>
          <a:xfrm>
            <a:off x="7322075" y="28162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36" name="Google Shape;336;p43"/>
          <p:cNvSpPr txBox="1"/>
          <p:nvPr/>
        </p:nvSpPr>
        <p:spPr>
          <a:xfrm>
            <a:off x="7016075" y="223445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graphicFrame>
        <p:nvGraphicFramePr>
          <p:cNvPr id="337" name="Google Shape;337;p43"/>
          <p:cNvGraphicFramePr/>
          <p:nvPr/>
        </p:nvGraphicFramePr>
        <p:xfrm>
          <a:off x="5678113" y="1362963"/>
          <a:ext cx="3000000" cy="3000000"/>
        </p:xfrm>
        <a:graphic>
          <a:graphicData uri="http://schemas.openxmlformats.org/drawingml/2006/table">
            <a:tbl>
              <a:tblPr>
                <a:noFill/>
                <a:tableStyleId>{4DA2CAB6-AF93-4B14-ABFD-AED38AA7A996}</a:tableStyleId>
              </a:tblPr>
              <a:tblGrid>
                <a:gridCol w="968550"/>
                <a:gridCol w="1971650"/>
              </a:tblGrid>
              <a:tr h="326275">
                <a:tc>
                  <a:txBody>
                    <a:bodyPr/>
                    <a:lstStyle/>
                    <a:p>
                      <a:pPr indent="0" lvl="0" marL="0" rtl="0" algn="l">
                        <a:spcBef>
                          <a:spcPts val="800"/>
                        </a:spcBef>
                        <a:spcAft>
                          <a:spcPts val="0"/>
                        </a:spcAft>
                        <a:buNone/>
                      </a:pPr>
                      <a:r>
                        <a:rPr lang="en" sz="900">
                          <a:solidFill>
                            <a:schemeClr val="dk1"/>
                          </a:solidFill>
                          <a:latin typeface="EB Garamond"/>
                          <a:ea typeface="EB Garamond"/>
                          <a:cs typeface="EB Garamond"/>
                          <a:sym typeface="EB Garamond"/>
                        </a:rPr>
                        <a:t>Program P-3: </a:t>
                      </a:r>
                      <a:endParaRPr sz="900">
                        <a:solidFill>
                          <a:schemeClr val="dk1"/>
                        </a:solidFill>
                        <a:latin typeface="EB Garamond"/>
                        <a:ea typeface="EB Garamond"/>
                        <a:cs typeface="EB Garamond"/>
                        <a:sym typeface="EB Garamond"/>
                      </a:endParaRPr>
                    </a:p>
                  </a:txBody>
                  <a:tcPr marT="91425" marB="91425" marR="91425" marL="91425"/>
                </a:tc>
                <a:tc>
                  <a:txBody>
                    <a:bodyPr/>
                    <a:lstStyle/>
                    <a:p>
                      <a:pPr indent="0" lvl="0" marL="0" rtl="0" algn="l">
                        <a:spcBef>
                          <a:spcPts val="800"/>
                        </a:spcBef>
                        <a:spcAft>
                          <a:spcPts val="0"/>
                        </a:spcAft>
                        <a:buNone/>
                      </a:pPr>
                      <a:r>
                        <a:rPr lang="en" sz="900">
                          <a:solidFill>
                            <a:schemeClr val="dk1"/>
                          </a:solidFill>
                          <a:latin typeface="EB Garamond"/>
                          <a:ea typeface="EB Garamond"/>
                          <a:cs typeface="EB Garamond"/>
                          <a:sym typeface="EB Garamond"/>
                        </a:rPr>
                        <a:t>Future Water Supply</a:t>
                      </a:r>
                      <a:endParaRPr sz="900">
                        <a:latin typeface="EB Garamond"/>
                        <a:ea typeface="EB Garamond"/>
                        <a:cs typeface="EB Garamond"/>
                        <a:sym typeface="EB Garamond"/>
                      </a:endParaRPr>
                    </a:p>
                  </a:txBody>
                  <a:tcPr marT="91425" marB="91425" marR="91425" marL="91425"/>
                </a:tc>
              </a:tr>
              <a:tr h="290575">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Program P-5:</a:t>
                      </a:r>
                      <a:endParaRPr sz="900">
                        <a:solidFill>
                          <a:schemeClr val="dk1"/>
                        </a:solidFill>
                        <a:latin typeface="EB Garamond"/>
                        <a:ea typeface="EB Garamond"/>
                        <a:cs typeface="EB Garamond"/>
                        <a:sym typeface="EB Garamond"/>
                      </a:endParaRPr>
                    </a:p>
                  </a:txBody>
                  <a:tcPr marT="91425" marB="91425" marR="91425" marL="91425"/>
                </a:tc>
                <a:tc>
                  <a:txBody>
                    <a:bodyPr/>
                    <a:lstStyle/>
                    <a:p>
                      <a:pPr indent="0" lvl="0" marL="0" rtl="0" algn="l">
                        <a:spcBef>
                          <a:spcPts val="0"/>
                        </a:spcBef>
                        <a:spcAft>
                          <a:spcPts val="0"/>
                        </a:spcAft>
                        <a:buNone/>
                      </a:pPr>
                      <a:r>
                        <a:rPr lang="en" sz="900">
                          <a:solidFill>
                            <a:schemeClr val="dk1"/>
                          </a:solidFill>
                          <a:latin typeface="EB Garamond"/>
                          <a:ea typeface="EB Garamond"/>
                          <a:cs typeface="EB Garamond"/>
                          <a:sym typeface="EB Garamond"/>
                        </a:rPr>
                        <a:t>Stormwater Management</a:t>
                      </a:r>
                      <a:endParaRPr sz="900">
                        <a:solidFill>
                          <a:schemeClr val="dk1"/>
                        </a:solidFill>
                        <a:latin typeface="EB Garamond"/>
                        <a:ea typeface="EB Garamond"/>
                        <a:cs typeface="EB Garamond"/>
                        <a:sym typeface="EB Garamond"/>
                      </a:endParaRPr>
                    </a:p>
                  </a:txBody>
                  <a:tcPr marT="91425" marB="91425" marR="91425" marL="91425"/>
                </a:tc>
              </a:tr>
              <a:tr h="415100">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Program D-4:</a:t>
                      </a:r>
                      <a:endParaRPr sz="900">
                        <a:solidFill>
                          <a:schemeClr val="dk1"/>
                        </a:solidFill>
                        <a:latin typeface="EB Garamond"/>
                        <a:ea typeface="EB Garamond"/>
                        <a:cs typeface="EB Garamond"/>
                        <a:sym typeface="EB Garamond"/>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B cap="flat" cmpd="sng" w="9525">
                      <a:solidFill>
                        <a:srgbClr val="9E9E9E"/>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Biological Resources</a:t>
                      </a:r>
                      <a:endParaRPr sz="900">
                        <a:solidFill>
                          <a:schemeClr val="dk1"/>
                        </a:solidFill>
                        <a:latin typeface="EB Garamond"/>
                        <a:ea typeface="EB Garamond"/>
                        <a:cs typeface="EB Garamond"/>
                        <a:sym typeface="EB Garamond"/>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B cap="flat" cmpd="sng" w="9525">
                      <a:solidFill>
                        <a:srgbClr val="9E9E9E"/>
                      </a:solidFill>
                      <a:prstDash val="solid"/>
                      <a:round/>
                      <a:headEnd len="sm" w="sm" type="none"/>
                      <a:tailEnd len="sm" w="sm" type="none"/>
                    </a:lnB>
                  </a:tcPr>
                </a:tc>
              </a:tr>
              <a:tr h="415100">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Program D-5:</a:t>
                      </a:r>
                      <a:endParaRPr sz="900">
                        <a:solidFill>
                          <a:schemeClr val="dk1"/>
                        </a:solidFill>
                        <a:latin typeface="EB Garamond"/>
                        <a:ea typeface="EB Garamond"/>
                        <a:cs typeface="EB Garamond"/>
                        <a:sym typeface="EB Garamond"/>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Stormwater Protection</a:t>
                      </a:r>
                      <a:endParaRPr sz="900">
                        <a:solidFill>
                          <a:schemeClr val="dk1"/>
                        </a:solidFill>
                        <a:latin typeface="EB Garamond"/>
                        <a:ea typeface="EB Garamond"/>
                        <a:cs typeface="EB Garamond"/>
                        <a:sym typeface="EB Garamond"/>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15100">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Program D-6:</a:t>
                      </a:r>
                      <a:endParaRPr sz="900">
                        <a:solidFill>
                          <a:schemeClr val="dk1"/>
                        </a:solidFill>
                        <a:latin typeface="EB Garamond"/>
                        <a:ea typeface="EB Garamond"/>
                        <a:cs typeface="EB Garamond"/>
                        <a:sym typeface="EB Garamond"/>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en" sz="900">
                          <a:solidFill>
                            <a:schemeClr val="dk1"/>
                          </a:solidFill>
                          <a:latin typeface="EB Garamond"/>
                          <a:ea typeface="EB Garamond"/>
                          <a:cs typeface="EB Garamond"/>
                          <a:sym typeface="EB Garamond"/>
                        </a:rPr>
                        <a:t>Historic Preservation, Cultural Resources</a:t>
                      </a:r>
                      <a:endParaRPr sz="900">
                        <a:solidFill>
                          <a:schemeClr val="dk1"/>
                        </a:solidFill>
                        <a:latin typeface="EB Garamond"/>
                        <a:ea typeface="EB Garamond"/>
                        <a:cs typeface="EB Garamond"/>
                        <a:sym typeface="EB Garamond"/>
                      </a:endParaRPr>
                    </a:p>
                  </a:txBody>
                  <a:tcPr marT="91425" marB="91425" marR="91425" marL="91425">
                    <a:lnT cap="flat" cmpd="sng" w="9525">
                      <a:solidFill>
                        <a:srgbClr val="9E9E9E"/>
                      </a:solidFill>
                      <a:prstDash val="solid"/>
                      <a:round/>
                      <a:headEnd len="sm" w="sm" type="none"/>
                      <a:tailEnd len="sm" w="sm" type="none"/>
                    </a:lnT>
                  </a:tcPr>
                </a:tc>
              </a:tr>
              <a:tr h="415100">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Program F-6: </a:t>
                      </a:r>
                      <a:endParaRPr sz="900">
                        <a:solidFill>
                          <a:schemeClr val="dk1"/>
                        </a:solidFill>
                        <a:latin typeface="EB Garamond"/>
                        <a:ea typeface="EB Garamond"/>
                        <a:cs typeface="EB Garamond"/>
                        <a:sym typeface="EB Garamond"/>
                      </a:endParaRPr>
                    </a:p>
                  </a:txBody>
                  <a:tcPr marT="91425" marB="91425" marR="91425" marL="91425"/>
                </a:tc>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Energy Efficiency, Renewable Energy, and Green Building</a:t>
                      </a:r>
                      <a:endParaRPr sz="900">
                        <a:solidFill>
                          <a:schemeClr val="dk1"/>
                        </a:solidFill>
                        <a:latin typeface="EB Garamond"/>
                        <a:ea typeface="EB Garamond"/>
                        <a:cs typeface="EB Garamond"/>
                        <a:sym typeface="EB Garamond"/>
                      </a:endParaRPr>
                    </a:p>
                  </a:txBody>
                  <a:tcPr marT="91425" marB="91425" marR="91425" marL="91425"/>
                </a:tc>
              </a:tr>
              <a:tr h="290575">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Program O-4:</a:t>
                      </a:r>
                      <a:endParaRPr/>
                    </a:p>
                  </a:txBody>
                  <a:tcPr marT="91425" marB="91425" marR="91425" marL="91425"/>
                </a:tc>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Energy Efficient Businesses</a:t>
                      </a:r>
                      <a:endParaRPr sz="900">
                        <a:solidFill>
                          <a:schemeClr val="dk1"/>
                        </a:solidFill>
                        <a:latin typeface="EB Garamond"/>
                        <a:ea typeface="EB Garamond"/>
                        <a:cs typeface="EB Garamond"/>
                        <a:sym typeface="EB Garamond"/>
                      </a:endParaRPr>
                    </a:p>
                  </a:txBody>
                  <a:tcPr marT="91425" marB="91425" marR="91425" marL="91425"/>
                </a:tc>
              </a:tr>
            </a:tbl>
          </a:graphicData>
        </a:graphic>
      </p:graphicFrame>
      <p:sp>
        <p:nvSpPr>
          <p:cNvPr id="338" name="Google Shape;338;p43"/>
          <p:cNvSpPr txBox="1"/>
          <p:nvPr/>
        </p:nvSpPr>
        <p:spPr>
          <a:xfrm>
            <a:off x="5832038" y="1101038"/>
            <a:ext cx="3375000" cy="350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800"/>
              </a:spcBef>
              <a:spcAft>
                <a:spcPts val="0"/>
              </a:spcAft>
              <a:buNone/>
            </a:pPr>
            <a:r>
              <a:rPr lang="en">
                <a:solidFill>
                  <a:schemeClr val="dk1"/>
                </a:solidFill>
                <a:latin typeface="Times New Roman"/>
                <a:ea typeface="Times New Roman"/>
                <a:cs typeface="Times New Roman"/>
                <a:sym typeface="Times New Roman"/>
              </a:rPr>
              <a:t>Implementation Plan Measures</a:t>
            </a:r>
            <a:endParaRPr>
              <a:solidFill>
                <a:schemeClr val="dk1"/>
              </a:solidFill>
              <a:latin typeface="Times New Roman"/>
              <a:ea typeface="Times New Roman"/>
              <a:cs typeface="Times New Roman"/>
              <a:sym typeface="Times New Roman"/>
            </a:endParaRPr>
          </a:p>
        </p:txBody>
      </p:sp>
      <p:sp>
        <p:nvSpPr>
          <p:cNvPr id="339" name="Google Shape;339;p43"/>
          <p:cNvSpPr/>
          <p:nvPr/>
        </p:nvSpPr>
        <p:spPr>
          <a:xfrm>
            <a:off x="7270800" y="0"/>
            <a:ext cx="1873200" cy="411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340" name="Google Shape;340;p43"/>
          <p:cNvSpPr/>
          <p:nvPr/>
        </p:nvSpPr>
        <p:spPr>
          <a:xfrm>
            <a:off x="9104975" y="0"/>
            <a:ext cx="39000" cy="46812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341" name="Google Shape;341;p43"/>
          <p:cNvSpPr/>
          <p:nvPr/>
        </p:nvSpPr>
        <p:spPr>
          <a:xfrm>
            <a:off x="56275" y="0"/>
            <a:ext cx="9087600" cy="492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pic>
        <p:nvPicPr>
          <p:cNvPr id="342" name="Google Shape;342;p43"/>
          <p:cNvPicPr preferRelativeResize="0"/>
          <p:nvPr/>
        </p:nvPicPr>
        <p:blipFill>
          <a:blip r:embed="rId3">
            <a:alphaModFix/>
          </a:blip>
          <a:stretch>
            <a:fillRect/>
          </a:stretch>
        </p:blipFill>
        <p:spPr>
          <a:xfrm>
            <a:off x="3123647" y="1774725"/>
            <a:ext cx="2298000" cy="3065132"/>
          </a:xfrm>
          <a:prstGeom prst="rect">
            <a:avLst/>
          </a:prstGeom>
          <a:noFill/>
          <a:ln>
            <a:noFill/>
          </a:ln>
        </p:spPr>
      </p:pic>
      <p:pic>
        <p:nvPicPr>
          <p:cNvPr id="343" name="Google Shape;343;p43"/>
          <p:cNvPicPr preferRelativeResize="0"/>
          <p:nvPr/>
        </p:nvPicPr>
        <p:blipFill rotWithShape="1">
          <a:blip r:embed="rId4">
            <a:alphaModFix/>
          </a:blip>
          <a:srcRect b="31298" l="0" r="0" t="33021"/>
          <a:stretch/>
        </p:blipFill>
        <p:spPr>
          <a:xfrm>
            <a:off x="390945" y="3183525"/>
            <a:ext cx="2609931" cy="16563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44"/>
          <p:cNvSpPr txBox="1"/>
          <p:nvPr/>
        </p:nvSpPr>
        <p:spPr>
          <a:xfrm>
            <a:off x="7346373" y="4801313"/>
            <a:ext cx="1311900" cy="350400"/>
          </a:xfrm>
          <a:prstGeom prst="rect">
            <a:avLst/>
          </a:prstGeom>
          <a:noFill/>
          <a:ln>
            <a:noFill/>
          </a:ln>
        </p:spPr>
        <p:txBody>
          <a:bodyPr anchorCtr="0" anchor="t" bIns="0" lIns="0" spcFirstLastPara="1" rIns="0" wrap="square" tIns="27000">
            <a:spAutoFit/>
          </a:bodyPr>
          <a:lstStyle/>
          <a:p>
            <a:pPr indent="0" lvl="0" marL="0" marR="0" rtl="0" algn="r">
              <a:lnSpc>
                <a:spcPct val="87500"/>
              </a:lnSpc>
              <a:spcBef>
                <a:spcPts val="0"/>
              </a:spcBef>
              <a:spcAft>
                <a:spcPts val="0"/>
              </a:spcAft>
              <a:buNone/>
            </a:pPr>
            <a:r>
              <a:rPr b="1" i="0" lang="en" sz="1200" u="none" cap="none" strike="noStrike">
                <a:solidFill>
                  <a:srgbClr val="7F7F7F"/>
                </a:solidFill>
                <a:latin typeface="Corbel"/>
                <a:ea typeface="Corbel"/>
                <a:cs typeface="Corbel"/>
                <a:sym typeface="Corbel"/>
              </a:rPr>
              <a:t>AMADOR  COUNTY</a:t>
            </a:r>
            <a:endParaRPr b="1" i="0" sz="1200" u="none" cap="none" strike="noStrike">
              <a:solidFill>
                <a:schemeClr val="dk1"/>
              </a:solidFill>
              <a:latin typeface="Corbel"/>
              <a:ea typeface="Corbel"/>
              <a:cs typeface="Corbel"/>
              <a:sym typeface="Corbel"/>
            </a:endParaRPr>
          </a:p>
          <a:p>
            <a:pPr indent="0" lvl="0" marL="0" marR="0" rtl="0" algn="r">
              <a:lnSpc>
                <a:spcPct val="87500"/>
              </a:lnSpc>
              <a:spcBef>
                <a:spcPts val="0"/>
              </a:spcBef>
              <a:spcAft>
                <a:spcPts val="0"/>
              </a:spcAft>
              <a:buNone/>
            </a:pPr>
            <a:r>
              <a:rPr b="1" i="0" lang="en" sz="1200" u="none" cap="none" strike="noStrike">
                <a:solidFill>
                  <a:schemeClr val="dk1"/>
                </a:solidFill>
                <a:latin typeface="Corbel"/>
                <a:ea typeface="Corbel"/>
                <a:cs typeface="Corbel"/>
                <a:sym typeface="Corbel"/>
              </a:rPr>
              <a:t>PLANNING</a:t>
            </a:r>
            <a:endParaRPr sz="1100"/>
          </a:p>
        </p:txBody>
      </p:sp>
      <p:sp>
        <p:nvSpPr>
          <p:cNvPr id="349" name="Google Shape;349;p44"/>
          <p:cNvSpPr txBox="1"/>
          <p:nvPr/>
        </p:nvSpPr>
        <p:spPr>
          <a:xfrm>
            <a:off x="8751881" y="4801313"/>
            <a:ext cx="392100" cy="303900"/>
          </a:xfrm>
          <a:prstGeom prst="rect">
            <a:avLst/>
          </a:prstGeom>
          <a:solidFill>
            <a:schemeClr val="dk1"/>
          </a:solid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lt1"/>
              </a:buClr>
              <a:buSzPts val="1200"/>
              <a:buFont typeface="Arial"/>
              <a:buNone/>
            </a:pPr>
            <a:fld id="{00000000-1234-1234-1234-123412341234}" type="slidenum">
              <a:rPr b="0" i="0" lang="en" sz="1200" u="none" cap="none" strike="noStrike">
                <a:solidFill>
                  <a:schemeClr val="lt1"/>
                </a:solidFill>
                <a:latin typeface="Times New Roman"/>
                <a:ea typeface="Times New Roman"/>
                <a:cs typeface="Times New Roman"/>
                <a:sym typeface="Times New Roman"/>
              </a:rPr>
              <a:t>‹#›</a:t>
            </a:fld>
            <a:endParaRPr b="0" i="0" sz="1800" u="none" cap="none" strike="noStrike">
              <a:solidFill>
                <a:schemeClr val="lt1"/>
              </a:solidFill>
              <a:latin typeface="Times New Roman"/>
              <a:ea typeface="Times New Roman"/>
              <a:cs typeface="Times New Roman"/>
              <a:sym typeface="Times New Roman"/>
            </a:endParaRPr>
          </a:p>
        </p:txBody>
      </p:sp>
      <p:sp>
        <p:nvSpPr>
          <p:cNvPr id="350" name="Google Shape;350;p44"/>
          <p:cNvSpPr txBox="1"/>
          <p:nvPr>
            <p:ph idx="4294967295" type="body"/>
          </p:nvPr>
        </p:nvSpPr>
        <p:spPr>
          <a:xfrm>
            <a:off x="1028043" y="920495"/>
            <a:ext cx="2298000" cy="313200"/>
          </a:xfrm>
          <a:prstGeom prst="rect">
            <a:avLst/>
          </a:prstGeom>
          <a:solidFill>
            <a:schemeClr val="lt1"/>
          </a:solid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1400"/>
              <a:buNone/>
            </a:pPr>
            <a:r>
              <a:rPr b="1" lang="en"/>
              <a:t>Goals and Policies</a:t>
            </a:r>
            <a:endParaRPr/>
          </a:p>
        </p:txBody>
      </p:sp>
      <p:sp>
        <p:nvSpPr>
          <p:cNvPr id="351" name="Google Shape;351;p44"/>
          <p:cNvSpPr txBox="1"/>
          <p:nvPr/>
        </p:nvSpPr>
        <p:spPr>
          <a:xfrm>
            <a:off x="1028050" y="1233700"/>
            <a:ext cx="3375000" cy="773100"/>
          </a:xfrm>
          <a:prstGeom prst="rect">
            <a:avLst/>
          </a:prstGeom>
          <a:noFill/>
          <a:ln>
            <a:noFill/>
          </a:ln>
        </p:spPr>
        <p:txBody>
          <a:bodyPr anchorCtr="0" anchor="t" bIns="34275" lIns="68575" spcFirstLastPara="1" rIns="68575" wrap="square" tIns="34275">
            <a:noAutofit/>
          </a:bodyPr>
          <a:lstStyle/>
          <a:p>
            <a:pPr indent="-184150" lvl="0" marL="203200" marR="0" rtl="0" algn="l">
              <a:lnSpc>
                <a:spcPct val="90000"/>
              </a:lnSpc>
              <a:spcBef>
                <a:spcPts val="80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Scenic </a:t>
            </a:r>
            <a:r>
              <a:rPr lang="en">
                <a:solidFill>
                  <a:schemeClr val="dk1"/>
                </a:solidFill>
                <a:latin typeface="Times New Roman"/>
                <a:ea typeface="Times New Roman"/>
                <a:cs typeface="Times New Roman"/>
                <a:sym typeface="Times New Roman"/>
              </a:rPr>
              <a:t>Corridors</a:t>
            </a:r>
            <a:r>
              <a:rPr lang="en">
                <a:solidFill>
                  <a:schemeClr val="dk1"/>
                </a:solidFill>
                <a:latin typeface="Times New Roman"/>
                <a:ea typeface="Times New Roman"/>
                <a:cs typeface="Times New Roman"/>
                <a:sym typeface="Times New Roman"/>
              </a:rPr>
              <a:t> Recreation</a:t>
            </a:r>
            <a:endParaRPr>
              <a:solidFill>
                <a:schemeClr val="dk1"/>
              </a:solidFill>
              <a:latin typeface="Times New Roman"/>
              <a:ea typeface="Times New Roman"/>
              <a:cs typeface="Times New Roman"/>
              <a:sym typeface="Times New Roman"/>
            </a:endParaRPr>
          </a:p>
          <a:p>
            <a:pPr indent="-184150" lvl="0" marL="203200" marR="0" rtl="0" algn="l">
              <a:lnSpc>
                <a:spcPct val="90000"/>
              </a:lnSpc>
              <a:spcBef>
                <a:spcPts val="80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Natural Resources and Species Protection</a:t>
            </a:r>
            <a:endParaRPr>
              <a:solidFill>
                <a:schemeClr val="dk1"/>
              </a:solidFill>
              <a:latin typeface="Times New Roman"/>
              <a:ea typeface="Times New Roman"/>
              <a:cs typeface="Times New Roman"/>
              <a:sym typeface="Times New Roman"/>
            </a:endParaRPr>
          </a:p>
          <a:p>
            <a:pPr indent="0" lvl="0" marL="457200" marR="0" rtl="0" algn="l">
              <a:lnSpc>
                <a:spcPct val="90000"/>
              </a:lnSpc>
              <a:spcBef>
                <a:spcPts val="800"/>
              </a:spcBef>
              <a:spcAft>
                <a:spcPts val="0"/>
              </a:spcAft>
              <a:buNone/>
            </a:pPr>
            <a:r>
              <a:t/>
            </a:r>
            <a:endParaRPr>
              <a:solidFill>
                <a:schemeClr val="dk1"/>
              </a:solidFill>
              <a:latin typeface="Times New Roman"/>
              <a:ea typeface="Times New Roman"/>
              <a:cs typeface="Times New Roman"/>
              <a:sym typeface="Times New Roman"/>
            </a:endParaRPr>
          </a:p>
        </p:txBody>
      </p:sp>
      <p:sp>
        <p:nvSpPr>
          <p:cNvPr id="352" name="Google Shape;352;p44"/>
          <p:cNvSpPr txBox="1"/>
          <p:nvPr/>
        </p:nvSpPr>
        <p:spPr>
          <a:xfrm>
            <a:off x="1761578" y="322862"/>
            <a:ext cx="5397600" cy="324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3000"/>
              <a:buFont typeface="Arial"/>
              <a:buNone/>
            </a:pPr>
            <a:r>
              <a:rPr b="1" lang="en" sz="3000">
                <a:solidFill>
                  <a:schemeClr val="dk1"/>
                </a:solidFill>
              </a:rPr>
              <a:t>Open Space</a:t>
            </a:r>
            <a:endParaRPr sz="1100"/>
          </a:p>
        </p:txBody>
      </p:sp>
      <p:sp>
        <p:nvSpPr>
          <p:cNvPr id="353" name="Google Shape;353;p44"/>
          <p:cNvSpPr txBox="1"/>
          <p:nvPr/>
        </p:nvSpPr>
        <p:spPr>
          <a:xfrm>
            <a:off x="4880050" y="9498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54" name="Google Shape;354;p44"/>
          <p:cNvSpPr txBox="1"/>
          <p:nvPr/>
        </p:nvSpPr>
        <p:spPr>
          <a:xfrm>
            <a:off x="5252963" y="920500"/>
            <a:ext cx="3375000" cy="350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800"/>
              </a:spcBef>
              <a:spcAft>
                <a:spcPts val="0"/>
              </a:spcAft>
              <a:buNone/>
            </a:pPr>
            <a:r>
              <a:rPr lang="en">
                <a:solidFill>
                  <a:schemeClr val="dk1"/>
                </a:solidFill>
                <a:latin typeface="Times New Roman"/>
                <a:ea typeface="Times New Roman"/>
                <a:cs typeface="Times New Roman"/>
                <a:sym typeface="Times New Roman"/>
              </a:rPr>
              <a:t>Implementation Plan Measures</a:t>
            </a:r>
            <a:endParaRPr>
              <a:solidFill>
                <a:schemeClr val="dk1"/>
              </a:solidFill>
              <a:latin typeface="Times New Roman"/>
              <a:ea typeface="Times New Roman"/>
              <a:cs typeface="Times New Roman"/>
              <a:sym typeface="Times New Roman"/>
            </a:endParaRPr>
          </a:p>
        </p:txBody>
      </p:sp>
      <p:graphicFrame>
        <p:nvGraphicFramePr>
          <p:cNvPr id="355" name="Google Shape;355;p44"/>
          <p:cNvGraphicFramePr/>
          <p:nvPr/>
        </p:nvGraphicFramePr>
        <p:xfrm>
          <a:off x="5309288" y="1354075"/>
          <a:ext cx="3000000" cy="3000000"/>
        </p:xfrm>
        <a:graphic>
          <a:graphicData uri="http://schemas.openxmlformats.org/drawingml/2006/table">
            <a:tbl>
              <a:tblPr>
                <a:noFill/>
                <a:tableStyleId>{4DA2CAB6-AF93-4B14-ABFD-AED38AA7A996}</a:tableStyleId>
              </a:tblPr>
              <a:tblGrid>
                <a:gridCol w="1007900"/>
                <a:gridCol w="1932300"/>
              </a:tblGrid>
              <a:tr h="350400">
                <a:tc>
                  <a:txBody>
                    <a:bodyPr/>
                    <a:lstStyle/>
                    <a:p>
                      <a:pPr indent="0" lvl="0" marL="0" rtl="0" algn="l">
                        <a:lnSpc>
                          <a:spcPct val="100000"/>
                        </a:lnSpc>
                        <a:spcBef>
                          <a:spcPts val="800"/>
                        </a:spcBef>
                        <a:spcAft>
                          <a:spcPts val="0"/>
                        </a:spcAft>
                        <a:buNone/>
                      </a:pPr>
                      <a:r>
                        <a:rPr lang="en" sz="900">
                          <a:solidFill>
                            <a:schemeClr val="dk1"/>
                          </a:solidFill>
                          <a:latin typeface="EB Garamond"/>
                          <a:ea typeface="EB Garamond"/>
                          <a:cs typeface="EB Garamond"/>
                          <a:sym typeface="EB Garamond"/>
                        </a:rPr>
                        <a:t>Program P-13:</a:t>
                      </a:r>
                      <a:endParaRPr sz="900">
                        <a:solidFill>
                          <a:schemeClr val="dk1"/>
                        </a:solidFill>
                        <a:latin typeface="EB Garamond"/>
                        <a:ea typeface="EB Garamond"/>
                        <a:cs typeface="EB Garamond"/>
                        <a:sym typeface="EB Garamond"/>
                      </a:endParaRPr>
                    </a:p>
                  </a:txBody>
                  <a:tcPr marT="91425" marB="91425" marR="91425" marL="91425"/>
                </a:tc>
                <a:tc>
                  <a:txBody>
                    <a:bodyPr/>
                    <a:lstStyle/>
                    <a:p>
                      <a:pPr indent="0" lvl="0" marL="0" rtl="0" algn="l">
                        <a:lnSpc>
                          <a:spcPct val="100000"/>
                        </a:lnSpc>
                        <a:spcBef>
                          <a:spcPts val="800"/>
                        </a:spcBef>
                        <a:spcAft>
                          <a:spcPts val="0"/>
                        </a:spcAft>
                        <a:buNone/>
                      </a:pPr>
                      <a:r>
                        <a:rPr lang="en" sz="900">
                          <a:solidFill>
                            <a:schemeClr val="dk1"/>
                          </a:solidFill>
                          <a:latin typeface="EB Garamond"/>
                          <a:ea typeface="EB Garamond"/>
                          <a:cs typeface="EB Garamond"/>
                          <a:sym typeface="EB Garamond"/>
                        </a:rPr>
                        <a:t>Scenic Highway Corridor Ordinance</a:t>
                      </a:r>
                      <a:endParaRPr sz="900">
                        <a:latin typeface="EB Garamond"/>
                        <a:ea typeface="EB Garamond"/>
                        <a:cs typeface="EB Garamond"/>
                        <a:sym typeface="EB Garamond"/>
                      </a:endParaRPr>
                    </a:p>
                  </a:txBody>
                  <a:tcPr marT="91425" marB="91425" marR="91425" marL="91425"/>
                </a:tc>
              </a:tr>
            </a:tbl>
          </a:graphicData>
        </a:graphic>
      </p:graphicFrame>
      <p:sp>
        <p:nvSpPr>
          <p:cNvPr id="356" name="Google Shape;356;p44"/>
          <p:cNvSpPr/>
          <p:nvPr/>
        </p:nvSpPr>
        <p:spPr>
          <a:xfrm>
            <a:off x="7270800" y="0"/>
            <a:ext cx="1873200" cy="411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357" name="Google Shape;357;p44"/>
          <p:cNvSpPr/>
          <p:nvPr/>
        </p:nvSpPr>
        <p:spPr>
          <a:xfrm>
            <a:off x="9104975" y="0"/>
            <a:ext cx="39000" cy="46812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358" name="Google Shape;358;p44"/>
          <p:cNvSpPr/>
          <p:nvPr/>
        </p:nvSpPr>
        <p:spPr>
          <a:xfrm>
            <a:off x="56275" y="0"/>
            <a:ext cx="9087600" cy="492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pic>
        <p:nvPicPr>
          <p:cNvPr id="359" name="Google Shape;359;p44"/>
          <p:cNvPicPr preferRelativeResize="0"/>
          <p:nvPr/>
        </p:nvPicPr>
        <p:blipFill>
          <a:blip r:embed="rId3">
            <a:alphaModFix/>
          </a:blip>
          <a:stretch>
            <a:fillRect/>
          </a:stretch>
        </p:blipFill>
        <p:spPr>
          <a:xfrm>
            <a:off x="1125150" y="2105000"/>
            <a:ext cx="2576200" cy="2576200"/>
          </a:xfrm>
          <a:prstGeom prst="rect">
            <a:avLst/>
          </a:prstGeom>
          <a:noFill/>
          <a:ln>
            <a:noFill/>
          </a:ln>
        </p:spPr>
      </p:pic>
      <p:pic>
        <p:nvPicPr>
          <p:cNvPr id="360" name="Google Shape;360;p44"/>
          <p:cNvPicPr preferRelativeResize="0"/>
          <p:nvPr/>
        </p:nvPicPr>
        <p:blipFill rotWithShape="1">
          <a:blip r:embed="rId4">
            <a:alphaModFix/>
          </a:blip>
          <a:srcRect b="17668" l="0" r="1009" t="0"/>
          <a:stretch/>
        </p:blipFill>
        <p:spPr>
          <a:xfrm>
            <a:off x="3975512" y="2006798"/>
            <a:ext cx="4282849" cy="267143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45"/>
          <p:cNvSpPr txBox="1"/>
          <p:nvPr/>
        </p:nvSpPr>
        <p:spPr>
          <a:xfrm>
            <a:off x="7346373" y="4801313"/>
            <a:ext cx="1311900" cy="350400"/>
          </a:xfrm>
          <a:prstGeom prst="rect">
            <a:avLst/>
          </a:prstGeom>
          <a:noFill/>
          <a:ln>
            <a:noFill/>
          </a:ln>
        </p:spPr>
        <p:txBody>
          <a:bodyPr anchorCtr="0" anchor="t" bIns="0" lIns="0" spcFirstLastPara="1" rIns="0" wrap="square" tIns="27000">
            <a:spAutoFit/>
          </a:bodyPr>
          <a:lstStyle/>
          <a:p>
            <a:pPr indent="0" lvl="0" marL="0" marR="0" rtl="0" algn="r">
              <a:lnSpc>
                <a:spcPct val="87500"/>
              </a:lnSpc>
              <a:spcBef>
                <a:spcPts val="0"/>
              </a:spcBef>
              <a:spcAft>
                <a:spcPts val="0"/>
              </a:spcAft>
              <a:buNone/>
            </a:pPr>
            <a:r>
              <a:rPr b="1" i="0" lang="en" sz="1200" u="none" cap="none" strike="noStrike">
                <a:solidFill>
                  <a:srgbClr val="7F7F7F"/>
                </a:solidFill>
                <a:latin typeface="Corbel"/>
                <a:ea typeface="Corbel"/>
                <a:cs typeface="Corbel"/>
                <a:sym typeface="Corbel"/>
              </a:rPr>
              <a:t>AMADOR  COUNTY</a:t>
            </a:r>
            <a:endParaRPr b="1" i="0" sz="1200" u="none" cap="none" strike="noStrike">
              <a:solidFill>
                <a:schemeClr val="dk1"/>
              </a:solidFill>
              <a:latin typeface="Corbel"/>
              <a:ea typeface="Corbel"/>
              <a:cs typeface="Corbel"/>
              <a:sym typeface="Corbel"/>
            </a:endParaRPr>
          </a:p>
          <a:p>
            <a:pPr indent="0" lvl="0" marL="0" marR="0" rtl="0" algn="r">
              <a:lnSpc>
                <a:spcPct val="87500"/>
              </a:lnSpc>
              <a:spcBef>
                <a:spcPts val="0"/>
              </a:spcBef>
              <a:spcAft>
                <a:spcPts val="0"/>
              </a:spcAft>
              <a:buNone/>
            </a:pPr>
            <a:r>
              <a:rPr b="1" i="0" lang="en" sz="1200" u="none" cap="none" strike="noStrike">
                <a:solidFill>
                  <a:schemeClr val="dk1"/>
                </a:solidFill>
                <a:latin typeface="Corbel"/>
                <a:ea typeface="Corbel"/>
                <a:cs typeface="Corbel"/>
                <a:sym typeface="Corbel"/>
              </a:rPr>
              <a:t>PLANNING</a:t>
            </a:r>
            <a:endParaRPr sz="1100"/>
          </a:p>
        </p:txBody>
      </p:sp>
      <p:sp>
        <p:nvSpPr>
          <p:cNvPr id="366" name="Google Shape;366;p45"/>
          <p:cNvSpPr txBox="1"/>
          <p:nvPr/>
        </p:nvSpPr>
        <p:spPr>
          <a:xfrm>
            <a:off x="8751881" y="4801313"/>
            <a:ext cx="392100" cy="303900"/>
          </a:xfrm>
          <a:prstGeom prst="rect">
            <a:avLst/>
          </a:prstGeom>
          <a:solidFill>
            <a:schemeClr val="dk1"/>
          </a:solid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lt1"/>
              </a:buClr>
              <a:buSzPts val="1200"/>
              <a:buFont typeface="Arial"/>
              <a:buNone/>
            </a:pPr>
            <a:fld id="{00000000-1234-1234-1234-123412341234}" type="slidenum">
              <a:rPr b="0" i="0" lang="en" sz="1200" u="none" cap="none" strike="noStrike">
                <a:solidFill>
                  <a:schemeClr val="lt1"/>
                </a:solidFill>
                <a:latin typeface="Times New Roman"/>
                <a:ea typeface="Times New Roman"/>
                <a:cs typeface="Times New Roman"/>
                <a:sym typeface="Times New Roman"/>
              </a:rPr>
              <a:t>‹#›</a:t>
            </a:fld>
            <a:endParaRPr b="0" i="0" sz="1800" u="none" cap="none" strike="noStrike">
              <a:solidFill>
                <a:schemeClr val="lt1"/>
              </a:solidFill>
              <a:latin typeface="Times New Roman"/>
              <a:ea typeface="Times New Roman"/>
              <a:cs typeface="Times New Roman"/>
              <a:sym typeface="Times New Roman"/>
            </a:endParaRPr>
          </a:p>
        </p:txBody>
      </p:sp>
      <p:sp>
        <p:nvSpPr>
          <p:cNvPr id="367" name="Google Shape;367;p45"/>
          <p:cNvSpPr txBox="1"/>
          <p:nvPr>
            <p:ph idx="4294967295" type="body"/>
          </p:nvPr>
        </p:nvSpPr>
        <p:spPr>
          <a:xfrm>
            <a:off x="615519" y="1424220"/>
            <a:ext cx="2298000" cy="313200"/>
          </a:xfrm>
          <a:prstGeom prst="rect">
            <a:avLst/>
          </a:prstGeom>
          <a:solidFill>
            <a:schemeClr val="lt1"/>
          </a:solid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1400"/>
              <a:buNone/>
            </a:pPr>
            <a:r>
              <a:rPr b="1" lang="en"/>
              <a:t>Goals and Policies</a:t>
            </a:r>
            <a:endParaRPr/>
          </a:p>
        </p:txBody>
      </p:sp>
      <p:sp>
        <p:nvSpPr>
          <p:cNvPr id="368" name="Google Shape;368;p45"/>
          <p:cNvSpPr txBox="1"/>
          <p:nvPr/>
        </p:nvSpPr>
        <p:spPr>
          <a:xfrm>
            <a:off x="615519" y="1737425"/>
            <a:ext cx="3375000" cy="1890000"/>
          </a:xfrm>
          <a:prstGeom prst="rect">
            <a:avLst/>
          </a:prstGeom>
          <a:noFill/>
          <a:ln>
            <a:noFill/>
          </a:ln>
        </p:spPr>
        <p:txBody>
          <a:bodyPr anchorCtr="0" anchor="t" bIns="34275" lIns="68575" spcFirstLastPara="1" rIns="68575" wrap="square" tIns="34275">
            <a:noAutofit/>
          </a:bodyPr>
          <a:lstStyle/>
          <a:p>
            <a:pPr indent="-184150" lvl="0" marL="203200" marR="0" rtl="0" algn="l">
              <a:lnSpc>
                <a:spcPct val="90000"/>
              </a:lnSpc>
              <a:spcBef>
                <a:spcPts val="80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Noise and Land Use Planning</a:t>
            </a:r>
            <a:endParaRPr>
              <a:solidFill>
                <a:schemeClr val="dk1"/>
              </a:solidFill>
              <a:latin typeface="Times New Roman"/>
              <a:ea typeface="Times New Roman"/>
              <a:cs typeface="Times New Roman"/>
              <a:sym typeface="Times New Roman"/>
            </a:endParaRPr>
          </a:p>
          <a:p>
            <a:pPr indent="-184150" lvl="0" marL="203200" marR="0" rtl="0" algn="l">
              <a:lnSpc>
                <a:spcPct val="90000"/>
              </a:lnSpc>
              <a:spcBef>
                <a:spcPts val="80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Roadway and Railroad Noise</a:t>
            </a:r>
            <a:endParaRPr>
              <a:solidFill>
                <a:schemeClr val="dk1"/>
              </a:solidFill>
              <a:latin typeface="Times New Roman"/>
              <a:ea typeface="Times New Roman"/>
              <a:cs typeface="Times New Roman"/>
              <a:sym typeface="Times New Roman"/>
            </a:endParaRPr>
          </a:p>
          <a:p>
            <a:pPr indent="-184150" lvl="0" marL="203200" marR="0" rtl="0" algn="l">
              <a:lnSpc>
                <a:spcPct val="90000"/>
              </a:lnSpc>
              <a:spcBef>
                <a:spcPts val="80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Aircraft Noise</a:t>
            </a:r>
            <a:endParaRPr>
              <a:solidFill>
                <a:schemeClr val="dk1"/>
              </a:solidFill>
              <a:latin typeface="Times New Roman"/>
              <a:ea typeface="Times New Roman"/>
              <a:cs typeface="Times New Roman"/>
              <a:sym typeface="Times New Roman"/>
            </a:endParaRPr>
          </a:p>
          <a:p>
            <a:pPr indent="-184150" lvl="0" marL="203200" marR="0" rtl="0" algn="l">
              <a:lnSpc>
                <a:spcPct val="90000"/>
              </a:lnSpc>
              <a:spcBef>
                <a:spcPts val="80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Stationary Noise Generators</a:t>
            </a:r>
            <a:endParaRPr>
              <a:solidFill>
                <a:schemeClr val="dk1"/>
              </a:solidFill>
              <a:latin typeface="Times New Roman"/>
              <a:ea typeface="Times New Roman"/>
              <a:cs typeface="Times New Roman"/>
              <a:sym typeface="Times New Roman"/>
            </a:endParaRPr>
          </a:p>
        </p:txBody>
      </p:sp>
      <p:sp>
        <p:nvSpPr>
          <p:cNvPr id="369" name="Google Shape;369;p45"/>
          <p:cNvSpPr txBox="1"/>
          <p:nvPr/>
        </p:nvSpPr>
        <p:spPr>
          <a:xfrm>
            <a:off x="2433651" y="408100"/>
            <a:ext cx="3633000" cy="324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3000"/>
              <a:buFont typeface="Arial"/>
              <a:buNone/>
            </a:pPr>
            <a:r>
              <a:rPr b="1" lang="en" sz="3000">
                <a:solidFill>
                  <a:schemeClr val="dk1"/>
                </a:solidFill>
              </a:rPr>
              <a:t>Noise</a:t>
            </a:r>
            <a:endParaRPr sz="1100"/>
          </a:p>
        </p:txBody>
      </p:sp>
      <p:sp>
        <p:nvSpPr>
          <p:cNvPr id="370" name="Google Shape;370;p45"/>
          <p:cNvSpPr txBox="1"/>
          <p:nvPr/>
        </p:nvSpPr>
        <p:spPr>
          <a:xfrm>
            <a:off x="4910350" y="101995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71" name="Google Shape;371;p45"/>
          <p:cNvSpPr txBox="1"/>
          <p:nvPr/>
        </p:nvSpPr>
        <p:spPr>
          <a:xfrm>
            <a:off x="5283263" y="990650"/>
            <a:ext cx="3375000" cy="350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800"/>
              </a:spcBef>
              <a:spcAft>
                <a:spcPts val="0"/>
              </a:spcAft>
              <a:buNone/>
            </a:pPr>
            <a:r>
              <a:rPr lang="en">
                <a:solidFill>
                  <a:schemeClr val="dk1"/>
                </a:solidFill>
                <a:latin typeface="Times New Roman"/>
                <a:ea typeface="Times New Roman"/>
                <a:cs typeface="Times New Roman"/>
                <a:sym typeface="Times New Roman"/>
              </a:rPr>
              <a:t>Implementation Plan Measures</a:t>
            </a:r>
            <a:endParaRPr>
              <a:solidFill>
                <a:schemeClr val="dk1"/>
              </a:solidFill>
              <a:latin typeface="Times New Roman"/>
              <a:ea typeface="Times New Roman"/>
              <a:cs typeface="Times New Roman"/>
              <a:sym typeface="Times New Roman"/>
            </a:endParaRPr>
          </a:p>
        </p:txBody>
      </p:sp>
      <p:graphicFrame>
        <p:nvGraphicFramePr>
          <p:cNvPr id="372" name="Google Shape;372;p45"/>
          <p:cNvGraphicFramePr/>
          <p:nvPr/>
        </p:nvGraphicFramePr>
        <p:xfrm>
          <a:off x="5339588" y="1424225"/>
          <a:ext cx="3000000" cy="3000000"/>
        </p:xfrm>
        <a:graphic>
          <a:graphicData uri="http://schemas.openxmlformats.org/drawingml/2006/table">
            <a:tbl>
              <a:tblPr>
                <a:noFill/>
                <a:tableStyleId>{4DA2CAB6-AF93-4B14-ABFD-AED38AA7A996}</a:tableStyleId>
              </a:tblPr>
              <a:tblGrid>
                <a:gridCol w="1007900"/>
                <a:gridCol w="1932300"/>
              </a:tblGrid>
              <a:tr h="350400">
                <a:tc>
                  <a:txBody>
                    <a:bodyPr/>
                    <a:lstStyle/>
                    <a:p>
                      <a:pPr indent="0" lvl="0" marL="0" rtl="0" algn="l">
                        <a:lnSpc>
                          <a:spcPct val="100000"/>
                        </a:lnSpc>
                        <a:spcBef>
                          <a:spcPts val="800"/>
                        </a:spcBef>
                        <a:spcAft>
                          <a:spcPts val="0"/>
                        </a:spcAft>
                        <a:buNone/>
                      </a:pPr>
                      <a:r>
                        <a:rPr lang="en" sz="900">
                          <a:solidFill>
                            <a:schemeClr val="dk1"/>
                          </a:solidFill>
                          <a:latin typeface="EB Garamond"/>
                          <a:ea typeface="EB Garamond"/>
                          <a:cs typeface="EB Garamond"/>
                          <a:sym typeface="EB Garamond"/>
                        </a:rPr>
                        <a:t>Program D-11: </a:t>
                      </a:r>
                      <a:endParaRPr sz="900">
                        <a:solidFill>
                          <a:schemeClr val="dk1"/>
                        </a:solidFill>
                        <a:latin typeface="EB Garamond"/>
                        <a:ea typeface="EB Garamond"/>
                        <a:cs typeface="EB Garamond"/>
                        <a:sym typeface="EB Garamond"/>
                      </a:endParaRPr>
                    </a:p>
                  </a:txBody>
                  <a:tcPr marT="91425" marB="91425" marR="91425" marL="91425"/>
                </a:tc>
                <a:tc>
                  <a:txBody>
                    <a:bodyPr/>
                    <a:lstStyle/>
                    <a:p>
                      <a:pPr indent="0" lvl="0" marL="0" rtl="0" algn="l">
                        <a:spcBef>
                          <a:spcPts val="800"/>
                        </a:spcBef>
                        <a:spcAft>
                          <a:spcPts val="0"/>
                        </a:spcAft>
                        <a:buNone/>
                      </a:pPr>
                      <a:r>
                        <a:rPr lang="en" sz="900">
                          <a:solidFill>
                            <a:schemeClr val="dk1"/>
                          </a:solidFill>
                          <a:latin typeface="EB Garamond"/>
                          <a:ea typeface="EB Garamond"/>
                          <a:cs typeface="EB Garamond"/>
                          <a:sym typeface="EB Garamond"/>
                        </a:rPr>
                        <a:t>Noise Standards</a:t>
                      </a:r>
                      <a:endParaRPr sz="900">
                        <a:solidFill>
                          <a:schemeClr val="dk1"/>
                        </a:solidFill>
                        <a:latin typeface="EB Garamond"/>
                        <a:ea typeface="EB Garamond"/>
                        <a:cs typeface="EB Garamond"/>
                        <a:sym typeface="EB Garamond"/>
                      </a:endParaRPr>
                    </a:p>
                  </a:txBody>
                  <a:tcPr marT="91425" marB="91425" marR="91425" marL="91425"/>
                </a:tc>
              </a:tr>
            </a:tbl>
          </a:graphicData>
        </a:graphic>
      </p:graphicFrame>
      <p:sp>
        <p:nvSpPr>
          <p:cNvPr id="373" name="Google Shape;373;p45"/>
          <p:cNvSpPr/>
          <p:nvPr/>
        </p:nvSpPr>
        <p:spPr>
          <a:xfrm>
            <a:off x="7270800" y="0"/>
            <a:ext cx="1873200" cy="411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374" name="Google Shape;374;p45"/>
          <p:cNvSpPr/>
          <p:nvPr/>
        </p:nvSpPr>
        <p:spPr>
          <a:xfrm>
            <a:off x="9104975" y="0"/>
            <a:ext cx="39000" cy="46812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375" name="Google Shape;375;p45"/>
          <p:cNvSpPr/>
          <p:nvPr/>
        </p:nvSpPr>
        <p:spPr>
          <a:xfrm>
            <a:off x="56275" y="0"/>
            <a:ext cx="9087600" cy="492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pic>
        <p:nvPicPr>
          <p:cNvPr id="376" name="Google Shape;376;p45"/>
          <p:cNvPicPr preferRelativeResize="0"/>
          <p:nvPr/>
        </p:nvPicPr>
        <p:blipFill rotWithShape="1">
          <a:blip r:embed="rId3">
            <a:alphaModFix/>
          </a:blip>
          <a:srcRect b="44893" l="32743" r="31230" t="39264"/>
          <a:stretch/>
        </p:blipFill>
        <p:spPr>
          <a:xfrm>
            <a:off x="1250950" y="3819725"/>
            <a:ext cx="1418398" cy="831950"/>
          </a:xfrm>
          <a:prstGeom prst="rect">
            <a:avLst/>
          </a:prstGeom>
          <a:noFill/>
          <a:ln>
            <a:noFill/>
          </a:ln>
        </p:spPr>
      </p:pic>
      <p:pic>
        <p:nvPicPr>
          <p:cNvPr id="377" name="Google Shape;377;p45"/>
          <p:cNvPicPr preferRelativeResize="0"/>
          <p:nvPr/>
        </p:nvPicPr>
        <p:blipFill rotWithShape="1">
          <a:blip r:embed="rId4">
            <a:alphaModFix/>
          </a:blip>
          <a:srcRect b="12242" l="0" r="0" t="25073"/>
          <a:stretch/>
        </p:blipFill>
        <p:spPr>
          <a:xfrm>
            <a:off x="3233525" y="2805000"/>
            <a:ext cx="2209574" cy="1846676"/>
          </a:xfrm>
          <a:prstGeom prst="rect">
            <a:avLst/>
          </a:prstGeom>
          <a:noFill/>
          <a:ln>
            <a:noFill/>
          </a:ln>
        </p:spPr>
      </p:pic>
      <p:pic>
        <p:nvPicPr>
          <p:cNvPr id="378" name="Google Shape;378;p45"/>
          <p:cNvPicPr preferRelativeResize="0"/>
          <p:nvPr/>
        </p:nvPicPr>
        <p:blipFill rotWithShape="1">
          <a:blip r:embed="rId5">
            <a:alphaModFix/>
          </a:blip>
          <a:srcRect b="0" l="1310" r="-1310" t="40709"/>
          <a:stretch/>
        </p:blipFill>
        <p:spPr>
          <a:xfrm>
            <a:off x="5672113" y="2118873"/>
            <a:ext cx="3203850" cy="253280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46"/>
          <p:cNvSpPr txBox="1"/>
          <p:nvPr/>
        </p:nvSpPr>
        <p:spPr>
          <a:xfrm>
            <a:off x="7346373" y="4801313"/>
            <a:ext cx="1311900" cy="350400"/>
          </a:xfrm>
          <a:prstGeom prst="rect">
            <a:avLst/>
          </a:prstGeom>
          <a:noFill/>
          <a:ln>
            <a:noFill/>
          </a:ln>
        </p:spPr>
        <p:txBody>
          <a:bodyPr anchorCtr="0" anchor="t" bIns="0" lIns="0" spcFirstLastPara="1" rIns="0" wrap="square" tIns="27000">
            <a:spAutoFit/>
          </a:bodyPr>
          <a:lstStyle/>
          <a:p>
            <a:pPr indent="0" lvl="0" marL="0" marR="0" rtl="0" algn="r">
              <a:lnSpc>
                <a:spcPct val="87500"/>
              </a:lnSpc>
              <a:spcBef>
                <a:spcPts val="0"/>
              </a:spcBef>
              <a:spcAft>
                <a:spcPts val="0"/>
              </a:spcAft>
              <a:buNone/>
            </a:pPr>
            <a:r>
              <a:rPr b="1" i="0" lang="en" sz="1200" u="none" cap="none" strike="noStrike">
                <a:solidFill>
                  <a:srgbClr val="7F7F7F"/>
                </a:solidFill>
                <a:latin typeface="Corbel"/>
                <a:ea typeface="Corbel"/>
                <a:cs typeface="Corbel"/>
                <a:sym typeface="Corbel"/>
              </a:rPr>
              <a:t>AMADOR  COUNTY</a:t>
            </a:r>
            <a:endParaRPr b="1" i="0" sz="1200" u="none" cap="none" strike="noStrike">
              <a:solidFill>
                <a:schemeClr val="dk1"/>
              </a:solidFill>
              <a:latin typeface="Corbel"/>
              <a:ea typeface="Corbel"/>
              <a:cs typeface="Corbel"/>
              <a:sym typeface="Corbel"/>
            </a:endParaRPr>
          </a:p>
          <a:p>
            <a:pPr indent="0" lvl="0" marL="0" marR="0" rtl="0" algn="r">
              <a:lnSpc>
                <a:spcPct val="87500"/>
              </a:lnSpc>
              <a:spcBef>
                <a:spcPts val="0"/>
              </a:spcBef>
              <a:spcAft>
                <a:spcPts val="0"/>
              </a:spcAft>
              <a:buNone/>
            </a:pPr>
            <a:r>
              <a:rPr b="1" i="0" lang="en" sz="1200" u="none" cap="none" strike="noStrike">
                <a:solidFill>
                  <a:schemeClr val="dk1"/>
                </a:solidFill>
                <a:latin typeface="Corbel"/>
                <a:ea typeface="Corbel"/>
                <a:cs typeface="Corbel"/>
                <a:sym typeface="Corbel"/>
              </a:rPr>
              <a:t>PLANNING</a:t>
            </a:r>
            <a:endParaRPr sz="1100"/>
          </a:p>
        </p:txBody>
      </p:sp>
      <p:sp>
        <p:nvSpPr>
          <p:cNvPr id="384" name="Google Shape;384;p46"/>
          <p:cNvSpPr txBox="1"/>
          <p:nvPr/>
        </p:nvSpPr>
        <p:spPr>
          <a:xfrm>
            <a:off x="8751881" y="4801313"/>
            <a:ext cx="392100" cy="303900"/>
          </a:xfrm>
          <a:prstGeom prst="rect">
            <a:avLst/>
          </a:prstGeom>
          <a:solidFill>
            <a:schemeClr val="dk1"/>
          </a:solid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lt1"/>
              </a:buClr>
              <a:buSzPts val="1200"/>
              <a:buFont typeface="Arial"/>
              <a:buNone/>
            </a:pPr>
            <a:fld id="{00000000-1234-1234-1234-123412341234}" type="slidenum">
              <a:rPr b="0" i="0" lang="en" sz="1200" u="none" cap="none" strike="noStrike">
                <a:solidFill>
                  <a:schemeClr val="lt1"/>
                </a:solidFill>
                <a:latin typeface="Times New Roman"/>
                <a:ea typeface="Times New Roman"/>
                <a:cs typeface="Times New Roman"/>
                <a:sym typeface="Times New Roman"/>
              </a:rPr>
              <a:t>‹#›</a:t>
            </a:fld>
            <a:endParaRPr b="0" i="0" sz="1800" u="none" cap="none" strike="noStrike">
              <a:solidFill>
                <a:schemeClr val="lt1"/>
              </a:solidFill>
              <a:latin typeface="Times New Roman"/>
              <a:ea typeface="Times New Roman"/>
              <a:cs typeface="Times New Roman"/>
              <a:sym typeface="Times New Roman"/>
            </a:endParaRPr>
          </a:p>
        </p:txBody>
      </p:sp>
      <p:sp>
        <p:nvSpPr>
          <p:cNvPr id="385" name="Google Shape;385;p46"/>
          <p:cNvSpPr txBox="1"/>
          <p:nvPr>
            <p:ph idx="4294967295" type="body"/>
          </p:nvPr>
        </p:nvSpPr>
        <p:spPr>
          <a:xfrm>
            <a:off x="639119" y="748920"/>
            <a:ext cx="2298000" cy="313200"/>
          </a:xfrm>
          <a:prstGeom prst="rect">
            <a:avLst/>
          </a:prstGeom>
          <a:solidFill>
            <a:schemeClr val="lt1"/>
          </a:solid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1400"/>
              <a:buNone/>
            </a:pPr>
            <a:r>
              <a:rPr b="1" lang="en"/>
              <a:t>Goals and Policies</a:t>
            </a:r>
            <a:endParaRPr/>
          </a:p>
        </p:txBody>
      </p:sp>
      <p:sp>
        <p:nvSpPr>
          <p:cNvPr id="386" name="Google Shape;386;p46"/>
          <p:cNvSpPr txBox="1"/>
          <p:nvPr/>
        </p:nvSpPr>
        <p:spPr>
          <a:xfrm>
            <a:off x="639119" y="1062125"/>
            <a:ext cx="3375000" cy="1890000"/>
          </a:xfrm>
          <a:prstGeom prst="rect">
            <a:avLst/>
          </a:prstGeom>
          <a:noFill/>
          <a:ln>
            <a:noFill/>
          </a:ln>
        </p:spPr>
        <p:txBody>
          <a:bodyPr anchorCtr="0" anchor="t" bIns="34275" lIns="68575" spcFirstLastPara="1" rIns="68575" wrap="square" tIns="34275">
            <a:noAutofit/>
          </a:bodyPr>
          <a:lstStyle/>
          <a:p>
            <a:pPr indent="-184150" lvl="0" marL="203200" marR="0" rtl="0" algn="l">
              <a:lnSpc>
                <a:spcPct val="90000"/>
              </a:lnSpc>
              <a:spcBef>
                <a:spcPts val="80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Flood Hazards</a:t>
            </a:r>
            <a:endParaRPr>
              <a:solidFill>
                <a:schemeClr val="dk1"/>
              </a:solidFill>
              <a:latin typeface="Times New Roman"/>
              <a:ea typeface="Times New Roman"/>
              <a:cs typeface="Times New Roman"/>
              <a:sym typeface="Times New Roman"/>
            </a:endParaRPr>
          </a:p>
          <a:p>
            <a:pPr indent="-184150" lvl="0" marL="203200" marR="0" rtl="0" algn="l">
              <a:lnSpc>
                <a:spcPct val="90000"/>
              </a:lnSpc>
              <a:spcBef>
                <a:spcPts val="80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Fire Hazards and Protection</a:t>
            </a:r>
            <a:endParaRPr>
              <a:solidFill>
                <a:schemeClr val="dk1"/>
              </a:solidFill>
              <a:latin typeface="Times New Roman"/>
              <a:ea typeface="Times New Roman"/>
              <a:cs typeface="Times New Roman"/>
              <a:sym typeface="Times New Roman"/>
            </a:endParaRPr>
          </a:p>
          <a:p>
            <a:pPr indent="-184150" lvl="0" marL="203200" marR="0" rtl="0" algn="l">
              <a:lnSpc>
                <a:spcPct val="90000"/>
              </a:lnSpc>
              <a:spcBef>
                <a:spcPts val="80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Geologic and Seismic Hazards</a:t>
            </a:r>
            <a:endParaRPr>
              <a:solidFill>
                <a:schemeClr val="dk1"/>
              </a:solidFill>
              <a:latin typeface="Times New Roman"/>
              <a:ea typeface="Times New Roman"/>
              <a:cs typeface="Times New Roman"/>
              <a:sym typeface="Times New Roman"/>
            </a:endParaRPr>
          </a:p>
          <a:p>
            <a:pPr indent="-184150" lvl="0" marL="203200" marR="0" rtl="0" algn="l">
              <a:lnSpc>
                <a:spcPct val="90000"/>
              </a:lnSpc>
              <a:spcBef>
                <a:spcPts val="80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Mining and Hazardous Materials Sites</a:t>
            </a:r>
            <a:endParaRPr>
              <a:solidFill>
                <a:schemeClr val="dk1"/>
              </a:solidFill>
              <a:latin typeface="Times New Roman"/>
              <a:ea typeface="Times New Roman"/>
              <a:cs typeface="Times New Roman"/>
              <a:sym typeface="Times New Roman"/>
            </a:endParaRPr>
          </a:p>
          <a:p>
            <a:pPr indent="-184150" lvl="0" marL="203200" marR="0" rtl="0" algn="l">
              <a:lnSpc>
                <a:spcPct val="90000"/>
              </a:lnSpc>
              <a:spcBef>
                <a:spcPts val="80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Public Safety and Emergency Preparedness</a:t>
            </a:r>
            <a:endParaRPr>
              <a:solidFill>
                <a:schemeClr val="dk1"/>
              </a:solidFill>
              <a:latin typeface="Times New Roman"/>
              <a:ea typeface="Times New Roman"/>
              <a:cs typeface="Times New Roman"/>
              <a:sym typeface="Times New Roman"/>
            </a:endParaRPr>
          </a:p>
        </p:txBody>
      </p:sp>
      <p:sp>
        <p:nvSpPr>
          <p:cNvPr id="387" name="Google Shape;387;p46"/>
          <p:cNvSpPr txBox="1"/>
          <p:nvPr/>
        </p:nvSpPr>
        <p:spPr>
          <a:xfrm>
            <a:off x="1761578" y="322862"/>
            <a:ext cx="5397600" cy="324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3000"/>
              <a:buFont typeface="Arial"/>
              <a:buNone/>
            </a:pPr>
            <a:r>
              <a:rPr b="1" lang="en" sz="3000">
                <a:solidFill>
                  <a:schemeClr val="dk1"/>
                </a:solidFill>
              </a:rPr>
              <a:t>Safety</a:t>
            </a:r>
            <a:endParaRPr sz="1100"/>
          </a:p>
        </p:txBody>
      </p:sp>
      <p:graphicFrame>
        <p:nvGraphicFramePr>
          <p:cNvPr id="388" name="Google Shape;388;p46"/>
          <p:cNvGraphicFramePr/>
          <p:nvPr/>
        </p:nvGraphicFramePr>
        <p:xfrm>
          <a:off x="5019113" y="1295025"/>
          <a:ext cx="3000000" cy="3000000"/>
        </p:xfrm>
        <a:graphic>
          <a:graphicData uri="http://schemas.openxmlformats.org/drawingml/2006/table">
            <a:tbl>
              <a:tblPr>
                <a:noFill/>
                <a:tableStyleId>{4DA2CAB6-AF93-4B14-ABFD-AED38AA7A996}</a:tableStyleId>
              </a:tblPr>
              <a:tblGrid>
                <a:gridCol w="1199425"/>
                <a:gridCol w="2299450"/>
              </a:tblGrid>
              <a:tr h="260475">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Program D-2: </a:t>
                      </a:r>
                      <a:endParaRPr sz="900">
                        <a:solidFill>
                          <a:schemeClr val="dk1"/>
                        </a:solidFill>
                        <a:latin typeface="EB Garamond"/>
                        <a:ea typeface="EB Garamond"/>
                        <a:cs typeface="EB Garamond"/>
                        <a:sym typeface="EB Garamond"/>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chemeClr val="dk1"/>
                          </a:solidFill>
                          <a:latin typeface="EB Garamond"/>
                          <a:ea typeface="EB Garamond"/>
                          <a:cs typeface="EB Garamond"/>
                          <a:sym typeface="EB Garamond"/>
                        </a:rPr>
                        <a:t>Fire- Safe Development</a:t>
                      </a:r>
                      <a:endParaRPr sz="900">
                        <a:solidFill>
                          <a:schemeClr val="dk1"/>
                        </a:solidFill>
                        <a:latin typeface="EB Garamond"/>
                        <a:ea typeface="EB Garamond"/>
                        <a:cs typeface="EB Garamond"/>
                        <a:sym typeface="EB Garamond"/>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60475">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Program D-3: </a:t>
                      </a:r>
                      <a:endParaRPr sz="900">
                        <a:solidFill>
                          <a:schemeClr val="dk1"/>
                        </a:solidFill>
                        <a:latin typeface="EB Garamond"/>
                        <a:ea typeface="EB Garamond"/>
                        <a:cs typeface="EB Garamond"/>
                        <a:sym typeface="EB Garamond"/>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chemeClr val="dk1"/>
                          </a:solidFill>
                          <a:latin typeface="EB Garamond"/>
                          <a:ea typeface="EB Garamond"/>
                          <a:cs typeface="EB Garamond"/>
                          <a:sym typeface="EB Garamond"/>
                        </a:rPr>
                        <a:t>Avoid Airport Hazards</a:t>
                      </a:r>
                      <a:endParaRPr sz="900">
                        <a:solidFill>
                          <a:schemeClr val="dk1"/>
                        </a:solidFill>
                        <a:latin typeface="EB Garamond"/>
                        <a:ea typeface="EB Garamond"/>
                        <a:cs typeface="EB Garamond"/>
                        <a:sym typeface="EB Garamond"/>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60475">
                <a:tc>
                  <a:txBody>
                    <a:bodyPr/>
                    <a:lstStyle/>
                    <a:p>
                      <a:pPr indent="0" lvl="0" marL="0" rtl="0" algn="l">
                        <a:spcBef>
                          <a:spcPts val="800"/>
                        </a:spcBef>
                        <a:spcAft>
                          <a:spcPts val="0"/>
                        </a:spcAft>
                        <a:buNone/>
                      </a:pPr>
                      <a:r>
                        <a:rPr lang="en" sz="900">
                          <a:solidFill>
                            <a:schemeClr val="dk1"/>
                          </a:solidFill>
                          <a:latin typeface="EB Garamond"/>
                          <a:ea typeface="EB Garamond"/>
                          <a:cs typeface="EB Garamond"/>
                          <a:sym typeface="EB Garamond"/>
                        </a:rPr>
                        <a:t>Program D-7: Air</a:t>
                      </a:r>
                      <a:endParaRPr sz="900">
                        <a:solidFill>
                          <a:schemeClr val="dk1"/>
                        </a:solidFill>
                        <a:latin typeface="EB Garamond"/>
                        <a:ea typeface="EB Garamond"/>
                        <a:cs typeface="EB Garamond"/>
                        <a:sym typeface="EB Garamond"/>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800"/>
                        </a:spcBef>
                        <a:spcAft>
                          <a:spcPts val="0"/>
                        </a:spcAft>
                        <a:buNone/>
                      </a:pPr>
                      <a:r>
                        <a:rPr lang="en" sz="900">
                          <a:solidFill>
                            <a:schemeClr val="dk1"/>
                          </a:solidFill>
                          <a:latin typeface="EB Garamond"/>
                          <a:ea typeface="EB Garamond"/>
                          <a:cs typeface="EB Garamond"/>
                          <a:sym typeface="EB Garamond"/>
                        </a:rPr>
                        <a:t>Emissions and Sensitive Receptors</a:t>
                      </a:r>
                      <a:endParaRPr sz="900">
                        <a:solidFill>
                          <a:schemeClr val="dk1"/>
                        </a:solidFill>
                        <a:latin typeface="EB Garamond"/>
                        <a:ea typeface="EB Garamond"/>
                        <a:cs typeface="EB Garamond"/>
                        <a:sym typeface="EB Garamond"/>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60475">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Program D-8: </a:t>
                      </a:r>
                      <a:endParaRPr sz="900">
                        <a:solidFill>
                          <a:schemeClr val="dk1"/>
                        </a:solidFill>
                        <a:latin typeface="EB Garamond"/>
                        <a:ea typeface="EB Garamond"/>
                        <a:cs typeface="EB Garamond"/>
                        <a:sym typeface="EB Garamond"/>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chemeClr val="dk1"/>
                          </a:solidFill>
                          <a:latin typeface="EB Garamond"/>
                          <a:ea typeface="EB Garamond"/>
                          <a:cs typeface="EB Garamond"/>
                          <a:sym typeface="EB Garamond"/>
                        </a:rPr>
                        <a:t>Soils and Geotechnical Evaluation</a:t>
                      </a:r>
                      <a:endParaRPr sz="900">
                        <a:solidFill>
                          <a:schemeClr val="dk1"/>
                        </a:solidFill>
                        <a:latin typeface="EB Garamond"/>
                        <a:ea typeface="EB Garamond"/>
                        <a:cs typeface="EB Garamond"/>
                        <a:sym typeface="EB Garamond"/>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60475">
                <a:tc>
                  <a:txBody>
                    <a:bodyPr/>
                    <a:lstStyle/>
                    <a:p>
                      <a:pPr indent="0" lvl="0" marL="0" rtl="0" algn="l">
                        <a:spcBef>
                          <a:spcPts val="0"/>
                        </a:spcBef>
                        <a:spcAft>
                          <a:spcPts val="0"/>
                        </a:spcAft>
                        <a:buNone/>
                      </a:pPr>
                      <a:r>
                        <a:rPr lang="en" sz="900">
                          <a:solidFill>
                            <a:schemeClr val="dk1"/>
                          </a:solidFill>
                          <a:latin typeface="EB Garamond"/>
                          <a:ea typeface="EB Garamond"/>
                          <a:cs typeface="EB Garamond"/>
                          <a:sym typeface="EB Garamond"/>
                        </a:rPr>
                        <a:t>Program D-9:</a:t>
                      </a:r>
                      <a:endParaRPr sz="900">
                        <a:solidFill>
                          <a:schemeClr val="dk1"/>
                        </a:solidFill>
                        <a:latin typeface="EB Garamond"/>
                        <a:ea typeface="EB Garamond"/>
                        <a:cs typeface="EB Garamond"/>
                        <a:sym typeface="EB Garamond"/>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chemeClr val="dk1"/>
                          </a:solidFill>
                          <a:latin typeface="EB Garamond"/>
                          <a:ea typeface="EB Garamond"/>
                          <a:cs typeface="EB Garamond"/>
                          <a:sym typeface="EB Garamond"/>
                        </a:rPr>
                        <a:t>Hazardous Materials</a:t>
                      </a:r>
                      <a:endParaRPr sz="900">
                        <a:solidFill>
                          <a:schemeClr val="dk1"/>
                        </a:solidFill>
                        <a:latin typeface="EB Garamond"/>
                        <a:ea typeface="EB Garamond"/>
                        <a:cs typeface="EB Garamond"/>
                        <a:sym typeface="EB Garamond"/>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60475">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Program D-10:</a:t>
                      </a:r>
                      <a:endParaRPr sz="900">
                        <a:solidFill>
                          <a:schemeClr val="dk1"/>
                        </a:solidFill>
                        <a:latin typeface="EB Garamond"/>
                        <a:ea typeface="EB Garamond"/>
                        <a:cs typeface="EB Garamond"/>
                        <a:sym typeface="EB Garamond"/>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chemeClr val="dk1"/>
                          </a:solidFill>
                          <a:latin typeface="EB Garamond"/>
                          <a:ea typeface="EB Garamond"/>
                          <a:cs typeface="EB Garamond"/>
                          <a:sym typeface="EB Garamond"/>
                        </a:rPr>
                        <a:t>Evacuation Planning and Routes</a:t>
                      </a:r>
                      <a:endParaRPr sz="900">
                        <a:solidFill>
                          <a:schemeClr val="dk1"/>
                        </a:solidFill>
                        <a:latin typeface="EB Garamond"/>
                        <a:ea typeface="EB Garamond"/>
                        <a:cs typeface="EB Garamond"/>
                        <a:sym typeface="EB Garamond"/>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60475">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Program F-3:</a:t>
                      </a:r>
                      <a:endParaRPr sz="900">
                        <a:solidFill>
                          <a:schemeClr val="dk1"/>
                        </a:solidFill>
                        <a:latin typeface="EB Garamond"/>
                        <a:ea typeface="EB Garamond"/>
                        <a:cs typeface="EB Garamond"/>
                        <a:sym typeface="EB Garamond"/>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chemeClr val="dk1"/>
                          </a:solidFill>
                          <a:latin typeface="EB Garamond"/>
                          <a:ea typeface="EB Garamond"/>
                          <a:cs typeface="EB Garamond"/>
                          <a:sym typeface="EB Garamond"/>
                        </a:rPr>
                        <a:t> Fire Services Funding</a:t>
                      </a:r>
                      <a:endParaRPr sz="900">
                        <a:solidFill>
                          <a:schemeClr val="dk1"/>
                        </a:solidFill>
                        <a:latin typeface="EB Garamond"/>
                        <a:ea typeface="EB Garamond"/>
                        <a:cs typeface="EB Garamond"/>
                        <a:sym typeface="EB Garamond"/>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60475">
                <a:tc>
                  <a:txBody>
                    <a:bodyPr/>
                    <a:lstStyle/>
                    <a:p>
                      <a:pPr indent="0" lvl="0" marL="0" rtl="0" algn="l">
                        <a:spcBef>
                          <a:spcPts val="800"/>
                        </a:spcBef>
                        <a:spcAft>
                          <a:spcPts val="0"/>
                        </a:spcAft>
                        <a:buNone/>
                      </a:pPr>
                      <a:r>
                        <a:rPr lang="en" sz="900">
                          <a:solidFill>
                            <a:schemeClr val="dk1"/>
                          </a:solidFill>
                          <a:latin typeface="EB Garamond"/>
                          <a:ea typeface="EB Garamond"/>
                          <a:cs typeface="EB Garamond"/>
                          <a:sym typeface="EB Garamond"/>
                        </a:rPr>
                        <a:t>Program P-4:</a:t>
                      </a:r>
                      <a:endParaRPr sz="900">
                        <a:solidFill>
                          <a:schemeClr val="dk1"/>
                        </a:solidFill>
                        <a:latin typeface="EB Garamond"/>
                        <a:ea typeface="EB Garamond"/>
                        <a:cs typeface="EB Garamond"/>
                        <a:sym typeface="EB Garamond"/>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800"/>
                        </a:spcBef>
                        <a:spcAft>
                          <a:spcPts val="0"/>
                        </a:spcAft>
                        <a:buNone/>
                      </a:pPr>
                      <a:r>
                        <a:rPr lang="en" sz="900">
                          <a:solidFill>
                            <a:schemeClr val="dk1"/>
                          </a:solidFill>
                          <a:latin typeface="EB Garamond"/>
                          <a:ea typeface="EB Garamond"/>
                          <a:cs typeface="EB Garamond"/>
                          <a:sym typeface="EB Garamond"/>
                        </a:rPr>
                        <a:t>Flood Planning</a:t>
                      </a:r>
                      <a:endParaRPr sz="900">
                        <a:solidFill>
                          <a:schemeClr val="dk1"/>
                        </a:solidFill>
                        <a:latin typeface="EB Garamond"/>
                        <a:ea typeface="EB Garamond"/>
                        <a:cs typeface="EB Garamond"/>
                        <a:sym typeface="EB Garamond"/>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60475">
                <a:tc>
                  <a:txBody>
                    <a:bodyPr/>
                    <a:lstStyle/>
                    <a:p>
                      <a:pPr indent="0" lvl="0" marL="0" rtl="0" algn="l">
                        <a:spcBef>
                          <a:spcPts val="800"/>
                        </a:spcBef>
                        <a:spcAft>
                          <a:spcPts val="0"/>
                        </a:spcAft>
                        <a:buNone/>
                      </a:pPr>
                      <a:r>
                        <a:rPr lang="en" sz="900">
                          <a:solidFill>
                            <a:schemeClr val="dk1"/>
                          </a:solidFill>
                          <a:latin typeface="EB Garamond"/>
                          <a:ea typeface="EB Garamond"/>
                          <a:cs typeface="EB Garamond"/>
                          <a:sym typeface="EB Garamond"/>
                        </a:rPr>
                        <a:t>Program P-12:</a:t>
                      </a:r>
                      <a:endParaRPr sz="900">
                        <a:solidFill>
                          <a:schemeClr val="dk1"/>
                        </a:solidFill>
                        <a:latin typeface="EB Garamond"/>
                        <a:ea typeface="EB Garamond"/>
                        <a:cs typeface="EB Garamond"/>
                        <a:sym typeface="EB Garamond"/>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l">
                        <a:spcBef>
                          <a:spcPts val="800"/>
                        </a:spcBef>
                        <a:spcAft>
                          <a:spcPts val="0"/>
                        </a:spcAft>
                        <a:buClr>
                          <a:schemeClr val="dk1"/>
                        </a:buClr>
                        <a:buSzPts val="1100"/>
                        <a:buFont typeface="Arial"/>
                        <a:buNone/>
                      </a:pPr>
                      <a:r>
                        <a:rPr lang="en" sz="900">
                          <a:solidFill>
                            <a:schemeClr val="dk1"/>
                          </a:solidFill>
                          <a:latin typeface="EB Garamond"/>
                          <a:ea typeface="EB Garamond"/>
                          <a:cs typeface="EB Garamond"/>
                          <a:sym typeface="EB Garamond"/>
                        </a:rPr>
                        <a:t>Emergency Response</a:t>
                      </a:r>
                      <a:endParaRPr sz="900">
                        <a:solidFill>
                          <a:schemeClr val="dk1"/>
                        </a:solidFill>
                        <a:latin typeface="EB Garamond"/>
                        <a:ea typeface="EB Garamond"/>
                        <a:cs typeface="EB Garamond"/>
                        <a:sym typeface="EB Garamond"/>
                      </a:endParaRPr>
                    </a:p>
                  </a:txBody>
                  <a:tcPr marT="91425" marB="91425" marR="91425" marL="91425">
                    <a:lnT cap="flat" cmpd="sng" w="9525">
                      <a:solidFill>
                        <a:srgbClr val="9E9E9E"/>
                      </a:solidFill>
                      <a:prstDash val="solid"/>
                      <a:round/>
                      <a:headEnd len="sm" w="sm" type="none"/>
                      <a:tailEnd len="sm" w="sm" type="none"/>
                    </a:lnT>
                  </a:tcPr>
                </a:tc>
              </a:tr>
              <a:tr h="260475">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Program P-14:</a:t>
                      </a:r>
                      <a:endParaRPr sz="900">
                        <a:solidFill>
                          <a:schemeClr val="dk1"/>
                        </a:solidFill>
                        <a:latin typeface="EB Garamond"/>
                        <a:ea typeface="EB Garamond"/>
                        <a:cs typeface="EB Garamond"/>
                        <a:sym typeface="EB Garamond"/>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900">
                          <a:solidFill>
                            <a:schemeClr val="dk1"/>
                          </a:solidFill>
                          <a:latin typeface="EB Garamond"/>
                          <a:ea typeface="EB Garamond"/>
                          <a:cs typeface="EB Garamond"/>
                          <a:sym typeface="EB Garamond"/>
                        </a:rPr>
                        <a:t>Hazardous Materials Tracking</a:t>
                      </a:r>
                      <a:endParaRPr sz="900">
                        <a:solidFill>
                          <a:schemeClr val="dk1"/>
                        </a:solidFill>
                        <a:latin typeface="EB Garamond"/>
                        <a:ea typeface="EB Garamond"/>
                        <a:cs typeface="EB Garamond"/>
                        <a:sym typeface="EB Garamond"/>
                      </a:endParaRPr>
                    </a:p>
                  </a:txBody>
                  <a:tcPr marT="91425" marB="91425" marR="91425" marL="91425"/>
                </a:tc>
              </a:tr>
            </a:tbl>
          </a:graphicData>
        </a:graphic>
      </p:graphicFrame>
      <p:sp>
        <p:nvSpPr>
          <p:cNvPr id="389" name="Google Shape;389;p46"/>
          <p:cNvSpPr txBox="1"/>
          <p:nvPr/>
        </p:nvSpPr>
        <p:spPr>
          <a:xfrm>
            <a:off x="5283263" y="990650"/>
            <a:ext cx="3375000" cy="350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800"/>
              </a:spcBef>
              <a:spcAft>
                <a:spcPts val="0"/>
              </a:spcAft>
              <a:buNone/>
            </a:pPr>
            <a:r>
              <a:rPr lang="en">
                <a:solidFill>
                  <a:schemeClr val="dk1"/>
                </a:solidFill>
                <a:latin typeface="Times New Roman"/>
                <a:ea typeface="Times New Roman"/>
                <a:cs typeface="Times New Roman"/>
                <a:sym typeface="Times New Roman"/>
              </a:rPr>
              <a:t>Implementation Plan Measures</a:t>
            </a:r>
            <a:endParaRPr>
              <a:solidFill>
                <a:schemeClr val="dk1"/>
              </a:solidFill>
              <a:latin typeface="Times New Roman"/>
              <a:ea typeface="Times New Roman"/>
              <a:cs typeface="Times New Roman"/>
              <a:sym typeface="Times New Roman"/>
            </a:endParaRPr>
          </a:p>
        </p:txBody>
      </p:sp>
      <p:sp>
        <p:nvSpPr>
          <p:cNvPr id="390" name="Google Shape;390;p46"/>
          <p:cNvSpPr/>
          <p:nvPr/>
        </p:nvSpPr>
        <p:spPr>
          <a:xfrm>
            <a:off x="7270800" y="0"/>
            <a:ext cx="1873200" cy="411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391" name="Google Shape;391;p46"/>
          <p:cNvSpPr/>
          <p:nvPr/>
        </p:nvSpPr>
        <p:spPr>
          <a:xfrm>
            <a:off x="9104975" y="0"/>
            <a:ext cx="39000" cy="46812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392" name="Google Shape;392;p46"/>
          <p:cNvSpPr/>
          <p:nvPr/>
        </p:nvSpPr>
        <p:spPr>
          <a:xfrm>
            <a:off x="56275" y="0"/>
            <a:ext cx="9087600" cy="492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pic>
        <p:nvPicPr>
          <p:cNvPr id="393" name="Google Shape;393;p46"/>
          <p:cNvPicPr preferRelativeResize="0"/>
          <p:nvPr/>
        </p:nvPicPr>
        <p:blipFill rotWithShape="1">
          <a:blip r:embed="rId3">
            <a:alphaModFix/>
          </a:blip>
          <a:srcRect b="0" l="0" r="0" t="26551"/>
          <a:stretch/>
        </p:blipFill>
        <p:spPr>
          <a:xfrm>
            <a:off x="2691537" y="2847018"/>
            <a:ext cx="2113951" cy="2070205"/>
          </a:xfrm>
          <a:prstGeom prst="rect">
            <a:avLst/>
          </a:prstGeom>
          <a:noFill/>
          <a:ln>
            <a:noFill/>
          </a:ln>
        </p:spPr>
      </p:pic>
      <p:pic>
        <p:nvPicPr>
          <p:cNvPr id="394" name="Google Shape;394;p46"/>
          <p:cNvPicPr preferRelativeResize="0"/>
          <p:nvPr/>
        </p:nvPicPr>
        <p:blipFill rotWithShape="1">
          <a:blip r:embed="rId4">
            <a:alphaModFix/>
          </a:blip>
          <a:srcRect b="0" l="30458" r="1370" t="36792"/>
          <a:stretch/>
        </p:blipFill>
        <p:spPr>
          <a:xfrm>
            <a:off x="245200" y="2847025"/>
            <a:ext cx="2232691" cy="2070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47"/>
          <p:cNvSpPr txBox="1"/>
          <p:nvPr/>
        </p:nvSpPr>
        <p:spPr>
          <a:xfrm>
            <a:off x="7346373" y="4801313"/>
            <a:ext cx="1311900" cy="350400"/>
          </a:xfrm>
          <a:prstGeom prst="rect">
            <a:avLst/>
          </a:prstGeom>
          <a:noFill/>
          <a:ln>
            <a:noFill/>
          </a:ln>
        </p:spPr>
        <p:txBody>
          <a:bodyPr anchorCtr="0" anchor="t" bIns="0" lIns="0" spcFirstLastPara="1" rIns="0" wrap="square" tIns="27000">
            <a:spAutoFit/>
          </a:bodyPr>
          <a:lstStyle/>
          <a:p>
            <a:pPr indent="0" lvl="0" marL="0" marR="0" rtl="0" algn="r">
              <a:lnSpc>
                <a:spcPct val="87500"/>
              </a:lnSpc>
              <a:spcBef>
                <a:spcPts val="0"/>
              </a:spcBef>
              <a:spcAft>
                <a:spcPts val="0"/>
              </a:spcAft>
              <a:buNone/>
            </a:pPr>
            <a:r>
              <a:rPr b="1" i="0" lang="en" sz="1200" u="none" cap="none" strike="noStrike">
                <a:solidFill>
                  <a:srgbClr val="7F7F7F"/>
                </a:solidFill>
                <a:latin typeface="Corbel"/>
                <a:ea typeface="Corbel"/>
                <a:cs typeface="Corbel"/>
                <a:sym typeface="Corbel"/>
              </a:rPr>
              <a:t>AMADOR  COUNTY</a:t>
            </a:r>
            <a:endParaRPr b="1" i="0" sz="1200" u="none" cap="none" strike="noStrike">
              <a:solidFill>
                <a:schemeClr val="dk1"/>
              </a:solidFill>
              <a:latin typeface="Corbel"/>
              <a:ea typeface="Corbel"/>
              <a:cs typeface="Corbel"/>
              <a:sym typeface="Corbel"/>
            </a:endParaRPr>
          </a:p>
          <a:p>
            <a:pPr indent="0" lvl="0" marL="0" marR="0" rtl="0" algn="r">
              <a:lnSpc>
                <a:spcPct val="87500"/>
              </a:lnSpc>
              <a:spcBef>
                <a:spcPts val="0"/>
              </a:spcBef>
              <a:spcAft>
                <a:spcPts val="0"/>
              </a:spcAft>
              <a:buNone/>
            </a:pPr>
            <a:r>
              <a:rPr b="1" i="0" lang="en" sz="1200" u="none" cap="none" strike="noStrike">
                <a:solidFill>
                  <a:schemeClr val="dk1"/>
                </a:solidFill>
                <a:latin typeface="Corbel"/>
                <a:ea typeface="Corbel"/>
                <a:cs typeface="Corbel"/>
                <a:sym typeface="Corbel"/>
              </a:rPr>
              <a:t>PLANNING</a:t>
            </a:r>
            <a:endParaRPr sz="1100"/>
          </a:p>
        </p:txBody>
      </p:sp>
      <p:sp>
        <p:nvSpPr>
          <p:cNvPr id="400" name="Google Shape;400;p47"/>
          <p:cNvSpPr txBox="1"/>
          <p:nvPr/>
        </p:nvSpPr>
        <p:spPr>
          <a:xfrm>
            <a:off x="8751881" y="4801313"/>
            <a:ext cx="392100" cy="303900"/>
          </a:xfrm>
          <a:prstGeom prst="rect">
            <a:avLst/>
          </a:prstGeom>
          <a:solidFill>
            <a:schemeClr val="dk1"/>
          </a:solid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lt1"/>
              </a:buClr>
              <a:buSzPts val="1200"/>
              <a:buFont typeface="Arial"/>
              <a:buNone/>
            </a:pPr>
            <a:fld id="{00000000-1234-1234-1234-123412341234}" type="slidenum">
              <a:rPr b="0" i="0" lang="en" sz="1200" u="none" cap="none" strike="noStrike">
                <a:solidFill>
                  <a:schemeClr val="lt1"/>
                </a:solidFill>
                <a:latin typeface="Times New Roman"/>
                <a:ea typeface="Times New Roman"/>
                <a:cs typeface="Times New Roman"/>
                <a:sym typeface="Times New Roman"/>
              </a:rPr>
              <a:t>‹#›</a:t>
            </a:fld>
            <a:endParaRPr b="0" i="0" sz="1800" u="none" cap="none" strike="noStrike">
              <a:solidFill>
                <a:schemeClr val="lt1"/>
              </a:solidFill>
              <a:latin typeface="Times New Roman"/>
              <a:ea typeface="Times New Roman"/>
              <a:cs typeface="Times New Roman"/>
              <a:sym typeface="Times New Roman"/>
            </a:endParaRPr>
          </a:p>
        </p:txBody>
      </p:sp>
      <p:sp>
        <p:nvSpPr>
          <p:cNvPr id="401" name="Google Shape;401;p47"/>
          <p:cNvSpPr txBox="1"/>
          <p:nvPr>
            <p:ph idx="4294967295" type="body"/>
          </p:nvPr>
        </p:nvSpPr>
        <p:spPr>
          <a:xfrm>
            <a:off x="2787493" y="1898920"/>
            <a:ext cx="2298000" cy="313200"/>
          </a:xfrm>
          <a:prstGeom prst="rect">
            <a:avLst/>
          </a:prstGeom>
          <a:solidFill>
            <a:schemeClr val="lt1"/>
          </a:solid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1400"/>
              <a:buNone/>
            </a:pPr>
            <a:r>
              <a:rPr b="1" lang="en"/>
              <a:t>Goals and Policies</a:t>
            </a:r>
            <a:endParaRPr/>
          </a:p>
        </p:txBody>
      </p:sp>
      <p:sp>
        <p:nvSpPr>
          <p:cNvPr id="402" name="Google Shape;402;p47"/>
          <p:cNvSpPr txBox="1"/>
          <p:nvPr/>
        </p:nvSpPr>
        <p:spPr>
          <a:xfrm>
            <a:off x="2560225" y="2375275"/>
            <a:ext cx="2089200" cy="1890000"/>
          </a:xfrm>
          <a:prstGeom prst="rect">
            <a:avLst/>
          </a:prstGeom>
          <a:noFill/>
          <a:ln>
            <a:noFill/>
          </a:ln>
        </p:spPr>
        <p:txBody>
          <a:bodyPr anchorCtr="0" anchor="t" bIns="34275" lIns="68575" spcFirstLastPara="1" rIns="68575" wrap="square" tIns="34275">
            <a:noAutofit/>
          </a:bodyPr>
          <a:lstStyle/>
          <a:p>
            <a:pPr indent="-184150" lvl="0" marL="203200" marR="0" rtl="0" algn="l">
              <a:lnSpc>
                <a:spcPct val="90000"/>
              </a:lnSpc>
              <a:spcBef>
                <a:spcPts val="80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Public Involvement</a:t>
            </a:r>
            <a:endParaRPr>
              <a:solidFill>
                <a:schemeClr val="dk1"/>
              </a:solidFill>
              <a:latin typeface="Times New Roman"/>
              <a:ea typeface="Times New Roman"/>
              <a:cs typeface="Times New Roman"/>
              <a:sym typeface="Times New Roman"/>
            </a:endParaRPr>
          </a:p>
          <a:p>
            <a:pPr indent="-184150" lvl="0" marL="203200" marR="0" rtl="0" algn="l">
              <a:lnSpc>
                <a:spcPct val="90000"/>
              </a:lnSpc>
              <a:spcBef>
                <a:spcPts val="80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Cooperation with Other Local Agencies</a:t>
            </a:r>
            <a:endParaRPr>
              <a:solidFill>
                <a:schemeClr val="dk1"/>
              </a:solidFill>
              <a:latin typeface="Times New Roman"/>
              <a:ea typeface="Times New Roman"/>
              <a:cs typeface="Times New Roman"/>
              <a:sym typeface="Times New Roman"/>
            </a:endParaRPr>
          </a:p>
          <a:p>
            <a:pPr indent="-184150" lvl="0" marL="203200" marR="0" rtl="0" algn="l">
              <a:lnSpc>
                <a:spcPct val="90000"/>
              </a:lnSpc>
              <a:spcBef>
                <a:spcPts val="80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Cooperation with State, Federal, and Tribal Agencies</a:t>
            </a:r>
            <a:endParaRPr>
              <a:solidFill>
                <a:schemeClr val="dk1"/>
              </a:solidFill>
              <a:latin typeface="Times New Roman"/>
              <a:ea typeface="Times New Roman"/>
              <a:cs typeface="Times New Roman"/>
              <a:sym typeface="Times New Roman"/>
            </a:endParaRPr>
          </a:p>
        </p:txBody>
      </p:sp>
      <p:sp>
        <p:nvSpPr>
          <p:cNvPr id="403" name="Google Shape;403;p47"/>
          <p:cNvSpPr txBox="1"/>
          <p:nvPr/>
        </p:nvSpPr>
        <p:spPr>
          <a:xfrm>
            <a:off x="1761578" y="322862"/>
            <a:ext cx="5397600" cy="324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3000"/>
              <a:buFont typeface="Arial"/>
              <a:buNone/>
            </a:pPr>
            <a:r>
              <a:rPr b="1" lang="en" sz="3000">
                <a:solidFill>
                  <a:schemeClr val="dk1"/>
                </a:solidFill>
              </a:rPr>
              <a:t>Governance</a:t>
            </a:r>
            <a:endParaRPr sz="1100"/>
          </a:p>
        </p:txBody>
      </p:sp>
      <p:sp>
        <p:nvSpPr>
          <p:cNvPr id="404" name="Google Shape;404;p47"/>
          <p:cNvSpPr txBox="1"/>
          <p:nvPr/>
        </p:nvSpPr>
        <p:spPr>
          <a:xfrm>
            <a:off x="5821050" y="983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05" name="Google Shape;405;p47"/>
          <p:cNvSpPr txBox="1"/>
          <p:nvPr/>
        </p:nvSpPr>
        <p:spPr>
          <a:xfrm>
            <a:off x="5821050" y="19889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06" name="Google Shape;406;p47"/>
          <p:cNvSpPr txBox="1"/>
          <p:nvPr/>
        </p:nvSpPr>
        <p:spPr>
          <a:xfrm>
            <a:off x="5872025" y="32097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graphicFrame>
        <p:nvGraphicFramePr>
          <p:cNvPr id="407" name="Google Shape;407;p47"/>
          <p:cNvGraphicFramePr/>
          <p:nvPr/>
        </p:nvGraphicFramePr>
        <p:xfrm>
          <a:off x="4728038" y="1539475"/>
          <a:ext cx="3000000" cy="3000000"/>
        </p:xfrm>
        <a:graphic>
          <a:graphicData uri="http://schemas.openxmlformats.org/drawingml/2006/table">
            <a:tbl>
              <a:tblPr>
                <a:noFill/>
                <a:tableStyleId>{4DA2CAB6-AF93-4B14-ABFD-AED38AA7A996}</a:tableStyleId>
              </a:tblPr>
              <a:tblGrid>
                <a:gridCol w="1230225"/>
                <a:gridCol w="2358525"/>
              </a:tblGrid>
              <a:tr h="313175">
                <a:tc>
                  <a:txBody>
                    <a:bodyPr/>
                    <a:lstStyle/>
                    <a:p>
                      <a:pPr indent="0" lvl="0" marL="0" rtl="0" algn="l">
                        <a:spcBef>
                          <a:spcPts val="800"/>
                        </a:spcBef>
                        <a:spcAft>
                          <a:spcPts val="0"/>
                        </a:spcAft>
                        <a:buNone/>
                      </a:pPr>
                      <a:r>
                        <a:rPr lang="en" sz="900">
                          <a:solidFill>
                            <a:schemeClr val="dk1"/>
                          </a:solidFill>
                          <a:latin typeface="EB Garamond"/>
                          <a:ea typeface="EB Garamond"/>
                          <a:cs typeface="EB Garamond"/>
                          <a:sym typeface="EB Garamond"/>
                        </a:rPr>
                        <a:t>Program P-6:</a:t>
                      </a:r>
                      <a:endParaRPr sz="900">
                        <a:solidFill>
                          <a:schemeClr val="dk1"/>
                        </a:solidFill>
                        <a:latin typeface="EB Garamond"/>
                        <a:ea typeface="EB Garamond"/>
                        <a:cs typeface="EB Garamond"/>
                        <a:sym typeface="EB Garamond"/>
                      </a:endParaRPr>
                    </a:p>
                  </a:txBody>
                  <a:tcPr marT="91425" marB="91425" marR="91425" marL="91425"/>
                </a:tc>
                <a:tc>
                  <a:txBody>
                    <a:bodyPr/>
                    <a:lstStyle/>
                    <a:p>
                      <a:pPr indent="0" lvl="0" marL="0" rtl="0" algn="l">
                        <a:lnSpc>
                          <a:spcPct val="100000"/>
                        </a:lnSpc>
                        <a:spcBef>
                          <a:spcPts val="800"/>
                        </a:spcBef>
                        <a:spcAft>
                          <a:spcPts val="0"/>
                        </a:spcAft>
                        <a:buNone/>
                      </a:pPr>
                      <a:r>
                        <a:rPr lang="en" sz="900">
                          <a:solidFill>
                            <a:schemeClr val="dk1"/>
                          </a:solidFill>
                          <a:latin typeface="EB Garamond"/>
                          <a:ea typeface="EB Garamond"/>
                          <a:cs typeface="EB Garamond"/>
                          <a:sym typeface="EB Garamond"/>
                        </a:rPr>
                        <a:t>Effective County Services</a:t>
                      </a:r>
                      <a:endParaRPr sz="900">
                        <a:solidFill>
                          <a:schemeClr val="dk1"/>
                        </a:solidFill>
                        <a:latin typeface="EB Garamond"/>
                        <a:ea typeface="EB Garamond"/>
                        <a:cs typeface="EB Garamond"/>
                        <a:sym typeface="EB Garamond"/>
                      </a:endParaRPr>
                    </a:p>
                  </a:txBody>
                  <a:tcPr marT="91425" marB="91425" marR="91425" marL="91425"/>
                </a:tc>
              </a:tr>
              <a:tr h="352650">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Program P-7:</a:t>
                      </a:r>
                      <a:endParaRPr sz="900">
                        <a:solidFill>
                          <a:schemeClr val="dk1"/>
                        </a:solidFill>
                        <a:latin typeface="EB Garamond"/>
                        <a:ea typeface="EB Garamond"/>
                        <a:cs typeface="EB Garamond"/>
                        <a:sym typeface="EB Garamond"/>
                      </a:endParaRPr>
                    </a:p>
                  </a:txBody>
                  <a:tcPr marT="91425" marB="91425" marR="91425" marL="91425"/>
                </a:tc>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Effective Health Care and Community Services</a:t>
                      </a:r>
                      <a:endParaRPr sz="900">
                        <a:solidFill>
                          <a:schemeClr val="dk1"/>
                        </a:solidFill>
                        <a:latin typeface="EB Garamond"/>
                        <a:ea typeface="EB Garamond"/>
                        <a:cs typeface="EB Garamond"/>
                        <a:sym typeface="EB Garamond"/>
                      </a:endParaRPr>
                    </a:p>
                  </a:txBody>
                  <a:tcPr marT="91425" marB="91425" marR="91425" marL="91425"/>
                </a:tc>
              </a:tr>
              <a:tr h="246850">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Program P-8: </a:t>
                      </a:r>
                      <a:endParaRPr sz="900">
                        <a:solidFill>
                          <a:schemeClr val="dk1"/>
                        </a:solidFill>
                        <a:latin typeface="EB Garamond"/>
                        <a:ea typeface="EB Garamond"/>
                        <a:cs typeface="EB Garamond"/>
                        <a:sym typeface="EB Garamond"/>
                      </a:endParaRPr>
                    </a:p>
                  </a:txBody>
                  <a:tcPr marT="91425" marB="91425" marR="91425" marL="91425"/>
                </a:tc>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Early Care and Education</a:t>
                      </a:r>
                      <a:endParaRPr sz="900">
                        <a:solidFill>
                          <a:schemeClr val="dk1"/>
                        </a:solidFill>
                        <a:latin typeface="EB Garamond"/>
                        <a:ea typeface="EB Garamond"/>
                        <a:cs typeface="EB Garamond"/>
                        <a:sym typeface="EB Garamond"/>
                      </a:endParaRPr>
                    </a:p>
                  </a:txBody>
                  <a:tcPr marT="91425" marB="91425" marR="91425" marL="91425"/>
                </a:tc>
              </a:tr>
              <a:tr h="246850">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Program O-1: </a:t>
                      </a:r>
                      <a:endParaRPr sz="900">
                        <a:solidFill>
                          <a:schemeClr val="dk1"/>
                        </a:solidFill>
                        <a:latin typeface="EB Garamond"/>
                        <a:ea typeface="EB Garamond"/>
                        <a:cs typeface="EB Garamond"/>
                        <a:sym typeface="EB Garamond"/>
                      </a:endParaRPr>
                    </a:p>
                  </a:txBody>
                  <a:tcPr marT="91425" marB="91425" marR="91425" marL="91425"/>
                </a:tc>
                <a:tc>
                  <a:txBody>
                    <a:bodyPr/>
                    <a:lstStyle/>
                    <a:p>
                      <a:pPr indent="0" lvl="0" marL="0" rtl="0" algn="l">
                        <a:spcBef>
                          <a:spcPts val="0"/>
                        </a:spcBef>
                        <a:spcAft>
                          <a:spcPts val="0"/>
                        </a:spcAft>
                        <a:buNone/>
                      </a:pPr>
                      <a:r>
                        <a:rPr lang="en" sz="900">
                          <a:solidFill>
                            <a:schemeClr val="dk1"/>
                          </a:solidFill>
                          <a:latin typeface="EB Garamond"/>
                          <a:ea typeface="EB Garamond"/>
                          <a:cs typeface="EB Garamond"/>
                          <a:sym typeface="EB Garamond"/>
                        </a:rPr>
                        <a:t>Public Meetings</a:t>
                      </a:r>
                      <a:endParaRPr sz="900">
                        <a:solidFill>
                          <a:schemeClr val="dk1"/>
                        </a:solidFill>
                        <a:latin typeface="EB Garamond"/>
                        <a:ea typeface="EB Garamond"/>
                        <a:cs typeface="EB Garamond"/>
                        <a:sym typeface="EB Garamond"/>
                      </a:endParaRPr>
                    </a:p>
                  </a:txBody>
                  <a:tcPr marT="91425" marB="91425" marR="91425" marL="91425"/>
                </a:tc>
              </a:tr>
              <a:tr h="352650">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Program C-1: </a:t>
                      </a:r>
                      <a:endParaRPr sz="900">
                        <a:solidFill>
                          <a:schemeClr val="dk1"/>
                        </a:solidFill>
                        <a:latin typeface="EB Garamond"/>
                        <a:ea typeface="EB Garamond"/>
                        <a:cs typeface="EB Garamond"/>
                        <a:sym typeface="EB Garamond"/>
                      </a:endParaRPr>
                    </a:p>
                  </a:txBody>
                  <a:tcPr marT="91425" marB="91425" marR="91425" marL="91425"/>
                </a:tc>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Federal Notification</a:t>
                      </a:r>
                      <a:endParaRPr sz="900">
                        <a:solidFill>
                          <a:schemeClr val="dk1"/>
                        </a:solidFill>
                        <a:latin typeface="EB Garamond"/>
                        <a:ea typeface="EB Garamond"/>
                        <a:cs typeface="EB Garamond"/>
                        <a:sym typeface="EB Garamond"/>
                      </a:endParaRPr>
                    </a:p>
                  </a:txBody>
                  <a:tcPr marT="91425" marB="91425" marR="91425" marL="91425"/>
                </a:tc>
              </a:tr>
              <a:tr h="352650">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Program C-4:</a:t>
                      </a:r>
                      <a:endParaRPr sz="900">
                        <a:solidFill>
                          <a:schemeClr val="dk1"/>
                        </a:solidFill>
                        <a:latin typeface="EB Garamond"/>
                        <a:ea typeface="EB Garamond"/>
                        <a:cs typeface="EB Garamond"/>
                        <a:sym typeface="EB Garamond"/>
                      </a:endParaRPr>
                    </a:p>
                  </a:txBody>
                  <a:tcPr marT="91425" marB="91425" marR="91425" marL="91425"/>
                </a:tc>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Interagency Coordination</a:t>
                      </a:r>
                      <a:endParaRPr sz="900">
                        <a:solidFill>
                          <a:schemeClr val="dk1"/>
                        </a:solidFill>
                        <a:latin typeface="EB Garamond"/>
                        <a:ea typeface="EB Garamond"/>
                        <a:cs typeface="EB Garamond"/>
                        <a:sym typeface="EB Garamond"/>
                      </a:endParaRPr>
                    </a:p>
                    <a:p>
                      <a:pPr indent="0" lvl="0" marL="0" rtl="0" algn="l">
                        <a:lnSpc>
                          <a:spcPct val="100000"/>
                        </a:lnSpc>
                        <a:spcBef>
                          <a:spcPts val="0"/>
                        </a:spcBef>
                        <a:spcAft>
                          <a:spcPts val="0"/>
                        </a:spcAft>
                        <a:buNone/>
                      </a:pPr>
                      <a:r>
                        <a:t/>
                      </a:r>
                      <a:endParaRPr sz="900">
                        <a:solidFill>
                          <a:schemeClr val="dk1"/>
                        </a:solidFill>
                        <a:latin typeface="EB Garamond"/>
                        <a:ea typeface="EB Garamond"/>
                        <a:cs typeface="EB Garamond"/>
                        <a:sym typeface="EB Garamond"/>
                      </a:endParaRPr>
                    </a:p>
                  </a:txBody>
                  <a:tcPr marT="91425" marB="91425" marR="91425" marL="91425"/>
                </a:tc>
              </a:tr>
              <a:tr h="246850">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Program C-5: </a:t>
                      </a:r>
                      <a:endParaRPr sz="900">
                        <a:solidFill>
                          <a:schemeClr val="dk1"/>
                        </a:solidFill>
                        <a:latin typeface="EB Garamond"/>
                        <a:ea typeface="EB Garamond"/>
                        <a:cs typeface="EB Garamond"/>
                        <a:sym typeface="EB Garamond"/>
                      </a:endParaRPr>
                    </a:p>
                  </a:txBody>
                  <a:tcPr marT="91425" marB="91425" marR="91425" marL="91425"/>
                </a:tc>
                <a:tc>
                  <a:txBody>
                    <a:bodyPr/>
                    <a:lstStyle/>
                    <a:p>
                      <a:pPr indent="0" lvl="0" marL="0" rtl="0" algn="l">
                        <a:spcBef>
                          <a:spcPts val="0"/>
                        </a:spcBef>
                        <a:spcAft>
                          <a:spcPts val="0"/>
                        </a:spcAft>
                        <a:buNone/>
                      </a:pPr>
                      <a:r>
                        <a:rPr lang="en" sz="900">
                          <a:solidFill>
                            <a:schemeClr val="dk1"/>
                          </a:solidFill>
                          <a:latin typeface="EB Garamond"/>
                          <a:ea typeface="EB Garamond"/>
                          <a:cs typeface="EB Garamond"/>
                          <a:sym typeface="EB Garamond"/>
                        </a:rPr>
                        <a:t>Tribal Coordination</a:t>
                      </a:r>
                      <a:endParaRPr sz="900">
                        <a:solidFill>
                          <a:schemeClr val="dk1"/>
                        </a:solidFill>
                        <a:latin typeface="EB Garamond"/>
                        <a:ea typeface="EB Garamond"/>
                        <a:cs typeface="EB Garamond"/>
                        <a:sym typeface="EB Garamond"/>
                      </a:endParaRPr>
                    </a:p>
                  </a:txBody>
                  <a:tcPr marT="91425" marB="91425" marR="91425" marL="91425"/>
                </a:tc>
              </a:tr>
              <a:tr h="246850">
                <a:tc>
                  <a:txBody>
                    <a:bodyPr/>
                    <a:lstStyle/>
                    <a:p>
                      <a:pPr indent="0" lvl="0" marL="0" rtl="0" algn="l">
                        <a:spcBef>
                          <a:spcPts val="0"/>
                        </a:spcBef>
                        <a:spcAft>
                          <a:spcPts val="0"/>
                        </a:spcAft>
                        <a:buNone/>
                      </a:pPr>
                      <a:r>
                        <a:rPr lang="en" sz="900">
                          <a:solidFill>
                            <a:schemeClr val="dk1"/>
                          </a:solidFill>
                          <a:latin typeface="EB Garamond"/>
                          <a:ea typeface="EB Garamond"/>
                          <a:cs typeface="EB Garamond"/>
                          <a:sym typeface="EB Garamond"/>
                        </a:rPr>
                        <a:t>Program C-9: </a:t>
                      </a:r>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900">
                          <a:solidFill>
                            <a:schemeClr val="dk1"/>
                          </a:solidFill>
                          <a:latin typeface="EB Garamond"/>
                          <a:ea typeface="EB Garamond"/>
                          <a:cs typeface="EB Garamond"/>
                          <a:sym typeface="EB Garamond"/>
                        </a:rPr>
                        <a:t>Schools and School Funding</a:t>
                      </a:r>
                      <a:endParaRPr sz="900">
                        <a:solidFill>
                          <a:schemeClr val="dk1"/>
                        </a:solidFill>
                        <a:latin typeface="EB Garamond"/>
                        <a:ea typeface="EB Garamond"/>
                        <a:cs typeface="EB Garamond"/>
                        <a:sym typeface="EB Garamond"/>
                      </a:endParaRPr>
                    </a:p>
                  </a:txBody>
                  <a:tcPr marT="91425" marB="91425" marR="91425" marL="91425"/>
                </a:tc>
              </a:tr>
            </a:tbl>
          </a:graphicData>
        </a:graphic>
      </p:graphicFrame>
      <p:sp>
        <p:nvSpPr>
          <p:cNvPr id="408" name="Google Shape;408;p47"/>
          <p:cNvSpPr txBox="1"/>
          <p:nvPr/>
        </p:nvSpPr>
        <p:spPr>
          <a:xfrm>
            <a:off x="5148588" y="1142688"/>
            <a:ext cx="3375000" cy="350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800"/>
              </a:spcBef>
              <a:spcAft>
                <a:spcPts val="0"/>
              </a:spcAft>
              <a:buNone/>
            </a:pPr>
            <a:r>
              <a:rPr lang="en">
                <a:solidFill>
                  <a:schemeClr val="dk1"/>
                </a:solidFill>
                <a:latin typeface="Times New Roman"/>
                <a:ea typeface="Times New Roman"/>
                <a:cs typeface="Times New Roman"/>
                <a:sym typeface="Times New Roman"/>
              </a:rPr>
              <a:t>Implementation Plan Measures</a:t>
            </a:r>
            <a:endParaRPr>
              <a:solidFill>
                <a:schemeClr val="dk1"/>
              </a:solidFill>
              <a:latin typeface="Times New Roman"/>
              <a:ea typeface="Times New Roman"/>
              <a:cs typeface="Times New Roman"/>
              <a:sym typeface="Times New Roman"/>
            </a:endParaRPr>
          </a:p>
        </p:txBody>
      </p:sp>
      <p:sp>
        <p:nvSpPr>
          <p:cNvPr id="409" name="Google Shape;409;p47"/>
          <p:cNvSpPr/>
          <p:nvPr/>
        </p:nvSpPr>
        <p:spPr>
          <a:xfrm>
            <a:off x="7270800" y="0"/>
            <a:ext cx="1873200" cy="411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410" name="Google Shape;410;p47"/>
          <p:cNvSpPr/>
          <p:nvPr/>
        </p:nvSpPr>
        <p:spPr>
          <a:xfrm>
            <a:off x="9104975" y="0"/>
            <a:ext cx="39000" cy="46812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411" name="Google Shape;411;p47"/>
          <p:cNvSpPr/>
          <p:nvPr/>
        </p:nvSpPr>
        <p:spPr>
          <a:xfrm>
            <a:off x="56275" y="0"/>
            <a:ext cx="9087600" cy="492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pic>
        <p:nvPicPr>
          <p:cNvPr id="412" name="Google Shape;412;p47"/>
          <p:cNvPicPr preferRelativeResize="0"/>
          <p:nvPr/>
        </p:nvPicPr>
        <p:blipFill rotWithShape="1">
          <a:blip r:embed="rId3">
            <a:alphaModFix/>
          </a:blip>
          <a:srcRect b="0" l="3544" r="25843" t="12503"/>
          <a:stretch/>
        </p:blipFill>
        <p:spPr>
          <a:xfrm>
            <a:off x="194425" y="766700"/>
            <a:ext cx="2416024" cy="39913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48"/>
          <p:cNvSpPr txBox="1"/>
          <p:nvPr/>
        </p:nvSpPr>
        <p:spPr>
          <a:xfrm>
            <a:off x="7346373" y="4801313"/>
            <a:ext cx="1311900" cy="350400"/>
          </a:xfrm>
          <a:prstGeom prst="rect">
            <a:avLst/>
          </a:prstGeom>
          <a:noFill/>
          <a:ln>
            <a:noFill/>
          </a:ln>
        </p:spPr>
        <p:txBody>
          <a:bodyPr anchorCtr="0" anchor="t" bIns="0" lIns="0" spcFirstLastPara="1" rIns="0" wrap="square" tIns="27000">
            <a:spAutoFit/>
          </a:bodyPr>
          <a:lstStyle/>
          <a:p>
            <a:pPr indent="0" lvl="0" marL="0" marR="0" rtl="0" algn="r">
              <a:lnSpc>
                <a:spcPct val="87500"/>
              </a:lnSpc>
              <a:spcBef>
                <a:spcPts val="0"/>
              </a:spcBef>
              <a:spcAft>
                <a:spcPts val="0"/>
              </a:spcAft>
              <a:buNone/>
            </a:pPr>
            <a:r>
              <a:rPr b="1" i="0" lang="en" sz="1200" u="none" cap="none" strike="noStrike">
                <a:solidFill>
                  <a:srgbClr val="7F7F7F"/>
                </a:solidFill>
                <a:latin typeface="Corbel"/>
                <a:ea typeface="Corbel"/>
                <a:cs typeface="Corbel"/>
                <a:sym typeface="Corbel"/>
              </a:rPr>
              <a:t>AMADOR  COUNTY</a:t>
            </a:r>
            <a:endParaRPr b="1" i="0" sz="1200" u="none" cap="none" strike="noStrike">
              <a:solidFill>
                <a:schemeClr val="dk1"/>
              </a:solidFill>
              <a:latin typeface="Corbel"/>
              <a:ea typeface="Corbel"/>
              <a:cs typeface="Corbel"/>
              <a:sym typeface="Corbel"/>
            </a:endParaRPr>
          </a:p>
          <a:p>
            <a:pPr indent="0" lvl="0" marL="0" marR="0" rtl="0" algn="r">
              <a:lnSpc>
                <a:spcPct val="87500"/>
              </a:lnSpc>
              <a:spcBef>
                <a:spcPts val="0"/>
              </a:spcBef>
              <a:spcAft>
                <a:spcPts val="0"/>
              </a:spcAft>
              <a:buNone/>
            </a:pPr>
            <a:r>
              <a:rPr b="1" i="0" lang="en" sz="1200" u="none" cap="none" strike="noStrike">
                <a:solidFill>
                  <a:schemeClr val="dk1"/>
                </a:solidFill>
                <a:latin typeface="Corbel"/>
                <a:ea typeface="Corbel"/>
                <a:cs typeface="Corbel"/>
                <a:sym typeface="Corbel"/>
              </a:rPr>
              <a:t>PLANNING</a:t>
            </a:r>
            <a:endParaRPr sz="1100"/>
          </a:p>
        </p:txBody>
      </p:sp>
      <p:sp>
        <p:nvSpPr>
          <p:cNvPr id="418" name="Google Shape;418;p48"/>
          <p:cNvSpPr txBox="1"/>
          <p:nvPr/>
        </p:nvSpPr>
        <p:spPr>
          <a:xfrm>
            <a:off x="8751881" y="4801313"/>
            <a:ext cx="392100" cy="303900"/>
          </a:xfrm>
          <a:prstGeom prst="rect">
            <a:avLst/>
          </a:prstGeom>
          <a:solidFill>
            <a:schemeClr val="dk1"/>
          </a:solid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lt1"/>
              </a:buClr>
              <a:buSzPts val="1200"/>
              <a:buFont typeface="Arial"/>
              <a:buNone/>
            </a:pPr>
            <a:fld id="{00000000-1234-1234-1234-123412341234}" type="slidenum">
              <a:rPr b="0" i="0" lang="en" sz="1200" u="none" cap="none" strike="noStrike">
                <a:solidFill>
                  <a:schemeClr val="lt1"/>
                </a:solidFill>
                <a:latin typeface="Times New Roman"/>
                <a:ea typeface="Times New Roman"/>
                <a:cs typeface="Times New Roman"/>
                <a:sym typeface="Times New Roman"/>
              </a:rPr>
              <a:t>‹#›</a:t>
            </a:fld>
            <a:endParaRPr b="0" i="0" sz="1800" u="none" cap="none" strike="noStrike">
              <a:solidFill>
                <a:schemeClr val="lt1"/>
              </a:solidFill>
              <a:latin typeface="Times New Roman"/>
              <a:ea typeface="Times New Roman"/>
              <a:cs typeface="Times New Roman"/>
              <a:sym typeface="Times New Roman"/>
            </a:endParaRPr>
          </a:p>
        </p:txBody>
      </p:sp>
      <p:sp>
        <p:nvSpPr>
          <p:cNvPr id="419" name="Google Shape;419;p48"/>
          <p:cNvSpPr txBox="1"/>
          <p:nvPr>
            <p:ph idx="4294967295" type="body"/>
          </p:nvPr>
        </p:nvSpPr>
        <p:spPr>
          <a:xfrm>
            <a:off x="830418" y="922170"/>
            <a:ext cx="2298000" cy="313200"/>
          </a:xfrm>
          <a:prstGeom prst="rect">
            <a:avLst/>
          </a:prstGeom>
          <a:solidFill>
            <a:schemeClr val="lt1"/>
          </a:solid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1400"/>
              <a:buNone/>
            </a:pPr>
            <a:r>
              <a:rPr b="1" lang="en"/>
              <a:t>Goals and Policies</a:t>
            </a:r>
            <a:endParaRPr/>
          </a:p>
        </p:txBody>
      </p:sp>
      <p:sp>
        <p:nvSpPr>
          <p:cNvPr id="420" name="Google Shape;420;p48"/>
          <p:cNvSpPr txBox="1"/>
          <p:nvPr/>
        </p:nvSpPr>
        <p:spPr>
          <a:xfrm>
            <a:off x="830406" y="1235375"/>
            <a:ext cx="3375000" cy="1890000"/>
          </a:xfrm>
          <a:prstGeom prst="rect">
            <a:avLst/>
          </a:prstGeom>
          <a:noFill/>
          <a:ln>
            <a:noFill/>
          </a:ln>
        </p:spPr>
        <p:txBody>
          <a:bodyPr anchorCtr="0" anchor="t" bIns="34275" lIns="68575" spcFirstLastPara="1" rIns="68575" wrap="square" tIns="34275">
            <a:noAutofit/>
          </a:bodyPr>
          <a:lstStyle/>
          <a:p>
            <a:pPr indent="-184150" lvl="0" marL="203200" marR="0" rtl="0" algn="l">
              <a:lnSpc>
                <a:spcPct val="90000"/>
              </a:lnSpc>
              <a:spcBef>
                <a:spcPts val="80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Economic Development</a:t>
            </a:r>
            <a:endParaRPr>
              <a:solidFill>
                <a:schemeClr val="dk1"/>
              </a:solidFill>
              <a:latin typeface="Times New Roman"/>
              <a:ea typeface="Times New Roman"/>
              <a:cs typeface="Times New Roman"/>
              <a:sym typeface="Times New Roman"/>
            </a:endParaRPr>
          </a:p>
          <a:p>
            <a:pPr indent="-184150" lvl="0" marL="203200" marR="0" rtl="0" algn="l">
              <a:lnSpc>
                <a:spcPct val="90000"/>
              </a:lnSpc>
              <a:spcBef>
                <a:spcPts val="80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Tourism</a:t>
            </a:r>
            <a:endParaRPr>
              <a:solidFill>
                <a:schemeClr val="dk1"/>
              </a:solidFill>
              <a:latin typeface="Times New Roman"/>
              <a:ea typeface="Times New Roman"/>
              <a:cs typeface="Times New Roman"/>
              <a:sym typeface="Times New Roman"/>
            </a:endParaRPr>
          </a:p>
          <a:p>
            <a:pPr indent="-184150" lvl="0" marL="203200" marR="0" rtl="0" algn="l">
              <a:lnSpc>
                <a:spcPct val="90000"/>
              </a:lnSpc>
              <a:spcBef>
                <a:spcPts val="80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Economically Viable Agriculture</a:t>
            </a:r>
            <a:endParaRPr>
              <a:solidFill>
                <a:schemeClr val="dk1"/>
              </a:solidFill>
              <a:latin typeface="Times New Roman"/>
              <a:ea typeface="Times New Roman"/>
              <a:cs typeface="Times New Roman"/>
              <a:sym typeface="Times New Roman"/>
            </a:endParaRPr>
          </a:p>
          <a:p>
            <a:pPr indent="-184150" lvl="0" marL="203200" marR="0" rtl="0" algn="l">
              <a:lnSpc>
                <a:spcPct val="90000"/>
              </a:lnSpc>
              <a:spcBef>
                <a:spcPts val="80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Timber Resources</a:t>
            </a:r>
            <a:endParaRPr>
              <a:solidFill>
                <a:schemeClr val="dk1"/>
              </a:solidFill>
              <a:latin typeface="Times New Roman"/>
              <a:ea typeface="Times New Roman"/>
              <a:cs typeface="Times New Roman"/>
              <a:sym typeface="Times New Roman"/>
            </a:endParaRPr>
          </a:p>
          <a:p>
            <a:pPr indent="-184150" lvl="0" marL="203200" marR="0" rtl="0" algn="l">
              <a:lnSpc>
                <a:spcPct val="90000"/>
              </a:lnSpc>
              <a:spcBef>
                <a:spcPts val="80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Mineral Resources</a:t>
            </a:r>
            <a:endParaRPr>
              <a:solidFill>
                <a:schemeClr val="dk1"/>
              </a:solidFill>
              <a:latin typeface="Times New Roman"/>
              <a:ea typeface="Times New Roman"/>
              <a:cs typeface="Times New Roman"/>
              <a:sym typeface="Times New Roman"/>
            </a:endParaRPr>
          </a:p>
          <a:p>
            <a:pPr indent="-184150" lvl="0" marL="203200" marR="0" rtl="0" algn="l">
              <a:lnSpc>
                <a:spcPct val="90000"/>
              </a:lnSpc>
              <a:spcBef>
                <a:spcPts val="80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Industrial Development</a:t>
            </a:r>
            <a:endParaRPr>
              <a:solidFill>
                <a:schemeClr val="dk1"/>
              </a:solidFill>
              <a:latin typeface="Times New Roman"/>
              <a:ea typeface="Times New Roman"/>
              <a:cs typeface="Times New Roman"/>
              <a:sym typeface="Times New Roman"/>
            </a:endParaRPr>
          </a:p>
        </p:txBody>
      </p:sp>
      <p:sp>
        <p:nvSpPr>
          <p:cNvPr id="421" name="Google Shape;421;p48"/>
          <p:cNvSpPr txBox="1"/>
          <p:nvPr/>
        </p:nvSpPr>
        <p:spPr>
          <a:xfrm>
            <a:off x="1761578" y="322862"/>
            <a:ext cx="5397600" cy="324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3000"/>
              <a:buFont typeface="Arial"/>
              <a:buNone/>
            </a:pPr>
            <a:r>
              <a:rPr b="1" lang="en" sz="3000">
                <a:solidFill>
                  <a:schemeClr val="dk1"/>
                </a:solidFill>
              </a:rPr>
              <a:t>Economic Development</a:t>
            </a:r>
            <a:endParaRPr sz="1100"/>
          </a:p>
        </p:txBody>
      </p:sp>
      <p:graphicFrame>
        <p:nvGraphicFramePr>
          <p:cNvPr id="422" name="Google Shape;422;p48"/>
          <p:cNvGraphicFramePr/>
          <p:nvPr/>
        </p:nvGraphicFramePr>
        <p:xfrm>
          <a:off x="4822175" y="1130450"/>
          <a:ext cx="3000000" cy="3000000"/>
        </p:xfrm>
        <a:graphic>
          <a:graphicData uri="http://schemas.openxmlformats.org/drawingml/2006/table">
            <a:tbl>
              <a:tblPr>
                <a:noFill/>
                <a:tableStyleId>{4DA2CAB6-AF93-4B14-ABFD-AED38AA7A996}</a:tableStyleId>
              </a:tblPr>
              <a:tblGrid>
                <a:gridCol w="1007900"/>
                <a:gridCol w="1932300"/>
              </a:tblGrid>
              <a:tr h="345900">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Program P-2:</a:t>
                      </a:r>
                      <a:endParaRPr sz="900">
                        <a:solidFill>
                          <a:schemeClr val="dk1"/>
                        </a:solidFill>
                        <a:latin typeface="EB Garamond"/>
                        <a:ea typeface="EB Garamond"/>
                        <a:cs typeface="EB Garamond"/>
                        <a:sym typeface="EB Garamond"/>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Economic Development Plan</a:t>
                      </a:r>
                      <a:endParaRPr sz="900">
                        <a:solidFill>
                          <a:schemeClr val="dk1"/>
                        </a:solidFill>
                        <a:latin typeface="EB Garamond"/>
                        <a:ea typeface="EB Garamond"/>
                        <a:cs typeface="EB Garamond"/>
                        <a:sym typeface="EB Garamond"/>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45900">
                <a:tc>
                  <a:txBody>
                    <a:bodyPr/>
                    <a:lstStyle/>
                    <a:p>
                      <a:pPr indent="0" lvl="0" marL="0" rtl="0" algn="l">
                        <a:spcBef>
                          <a:spcPts val="800"/>
                        </a:spcBef>
                        <a:spcAft>
                          <a:spcPts val="0"/>
                        </a:spcAft>
                        <a:buNone/>
                      </a:pPr>
                      <a:r>
                        <a:rPr lang="en" sz="900">
                          <a:solidFill>
                            <a:schemeClr val="dk1"/>
                          </a:solidFill>
                          <a:latin typeface="EB Garamond"/>
                          <a:ea typeface="EB Garamond"/>
                          <a:cs typeface="EB Garamond"/>
                          <a:sym typeface="EB Garamond"/>
                        </a:rPr>
                        <a:t>Program P-9:</a:t>
                      </a:r>
                      <a:endParaRPr sz="900">
                        <a:latin typeface="EB Garamond"/>
                        <a:ea typeface="EB Garamond"/>
                        <a:cs typeface="EB Garamond"/>
                        <a:sym typeface="EB Garamond"/>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l">
                        <a:lnSpc>
                          <a:spcPct val="100000"/>
                        </a:lnSpc>
                        <a:spcBef>
                          <a:spcPts val="800"/>
                        </a:spcBef>
                        <a:spcAft>
                          <a:spcPts val="0"/>
                        </a:spcAft>
                        <a:buNone/>
                      </a:pPr>
                      <a:r>
                        <a:rPr lang="en" sz="900">
                          <a:solidFill>
                            <a:schemeClr val="dk1"/>
                          </a:solidFill>
                          <a:latin typeface="EB Garamond"/>
                          <a:ea typeface="EB Garamond"/>
                          <a:cs typeface="EB Garamond"/>
                          <a:sym typeface="EB Garamond"/>
                        </a:rPr>
                        <a:t>Mineral Resource Management</a:t>
                      </a:r>
                      <a:endParaRPr sz="900">
                        <a:latin typeface="EB Garamond"/>
                        <a:ea typeface="EB Garamond"/>
                        <a:cs typeface="EB Garamond"/>
                        <a:sym typeface="EB Garamond"/>
                      </a:endParaRPr>
                    </a:p>
                  </a:txBody>
                  <a:tcPr marT="91425" marB="91425" marR="91425" marL="91425">
                    <a:lnT cap="flat" cmpd="sng" w="9525">
                      <a:solidFill>
                        <a:srgbClr val="9E9E9E"/>
                      </a:solidFill>
                      <a:prstDash val="solid"/>
                      <a:round/>
                      <a:headEnd len="sm" w="sm" type="none"/>
                      <a:tailEnd len="sm" w="sm" type="none"/>
                    </a:lnT>
                  </a:tcPr>
                </a:tc>
              </a:tr>
              <a:tr h="255600">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Program P-10:</a:t>
                      </a:r>
                      <a:endParaRPr sz="900">
                        <a:solidFill>
                          <a:schemeClr val="dk1"/>
                        </a:solidFill>
                        <a:latin typeface="EB Garamond"/>
                        <a:ea typeface="EB Garamond"/>
                        <a:cs typeface="EB Garamond"/>
                        <a:sym typeface="EB Garamond"/>
                      </a:endParaRPr>
                    </a:p>
                  </a:txBody>
                  <a:tcPr marT="91425" marB="91425" marR="91425" marL="91425"/>
                </a:tc>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Timber Production</a:t>
                      </a:r>
                      <a:endParaRPr sz="900">
                        <a:solidFill>
                          <a:schemeClr val="dk1"/>
                        </a:solidFill>
                        <a:latin typeface="EB Garamond"/>
                        <a:ea typeface="EB Garamond"/>
                        <a:cs typeface="EB Garamond"/>
                        <a:sym typeface="EB Garamond"/>
                      </a:endParaRPr>
                    </a:p>
                  </a:txBody>
                  <a:tcPr marT="91425" marB="91425" marR="91425" marL="91425"/>
                </a:tc>
              </a:tr>
              <a:tr h="266050">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Program P-11:</a:t>
                      </a:r>
                      <a:endParaRPr sz="900">
                        <a:solidFill>
                          <a:schemeClr val="dk1"/>
                        </a:solidFill>
                        <a:latin typeface="EB Garamond"/>
                        <a:ea typeface="EB Garamond"/>
                        <a:cs typeface="EB Garamond"/>
                        <a:sym typeface="EB Garamond"/>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chemeClr val="dk1"/>
                          </a:solidFill>
                          <a:latin typeface="EB Garamond"/>
                          <a:ea typeface="EB Garamond"/>
                          <a:cs typeface="EB Garamond"/>
                          <a:sym typeface="EB Garamond"/>
                        </a:rPr>
                        <a:t>Farmland</a:t>
                      </a:r>
                      <a:endParaRPr sz="900">
                        <a:latin typeface="EB Garamond"/>
                        <a:ea typeface="EB Garamond"/>
                        <a:cs typeface="EB Garamond"/>
                        <a:sym typeface="EB Garamond"/>
                      </a:endParaRPr>
                    </a:p>
                  </a:txBody>
                  <a:tcPr marT="91425" marB="91425" marR="91425" marL="91425">
                    <a:lnB cap="flat" cmpd="sng" w="9525">
                      <a:solidFill>
                        <a:srgbClr val="9E9E9E"/>
                      </a:solidFill>
                      <a:prstDash val="solid"/>
                      <a:round/>
                      <a:headEnd len="sm" w="sm" type="none"/>
                      <a:tailEnd len="sm" w="sm" type="none"/>
                    </a:lnB>
                  </a:tcPr>
                </a:tc>
              </a:tr>
              <a:tr h="255600">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Program C-2:</a:t>
                      </a:r>
                      <a:endParaRPr sz="900">
                        <a:solidFill>
                          <a:schemeClr val="dk1"/>
                        </a:solidFill>
                        <a:latin typeface="EB Garamond"/>
                        <a:ea typeface="EB Garamond"/>
                        <a:cs typeface="EB Garamond"/>
                        <a:sym typeface="EB Garamond"/>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Economic Coordination</a:t>
                      </a:r>
                      <a:endParaRPr sz="900">
                        <a:solidFill>
                          <a:schemeClr val="dk1"/>
                        </a:solidFill>
                        <a:latin typeface="EB Garamond"/>
                        <a:ea typeface="EB Garamond"/>
                        <a:cs typeface="EB Garamond"/>
                        <a:sym typeface="EB Garamond"/>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55600">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Program C-6:</a:t>
                      </a:r>
                      <a:endParaRPr sz="900">
                        <a:solidFill>
                          <a:schemeClr val="dk1"/>
                        </a:solidFill>
                        <a:latin typeface="EB Garamond"/>
                        <a:ea typeface="EB Garamond"/>
                        <a:cs typeface="EB Garamond"/>
                        <a:sym typeface="EB Garamond"/>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Tourism and Education</a:t>
                      </a:r>
                      <a:endParaRPr sz="900">
                        <a:solidFill>
                          <a:schemeClr val="dk1"/>
                        </a:solidFill>
                        <a:latin typeface="EB Garamond"/>
                        <a:ea typeface="EB Garamond"/>
                        <a:cs typeface="EB Garamond"/>
                        <a:sym typeface="EB Garamond"/>
                      </a:endParaRPr>
                    </a:p>
                  </a:txBody>
                  <a:tcPr marT="91425" marB="91425" marR="91425" marL="91425">
                    <a:lnT cap="flat" cmpd="sng" w="9525">
                      <a:solidFill>
                        <a:srgbClr val="9E9E9E"/>
                      </a:solidFill>
                      <a:prstDash val="solid"/>
                      <a:round/>
                      <a:headEnd len="sm" w="sm" type="none"/>
                      <a:tailEnd len="sm" w="sm" type="none"/>
                    </a:lnT>
                  </a:tcPr>
                </a:tc>
              </a:tr>
              <a:tr h="311575">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Program O-2:</a:t>
                      </a:r>
                      <a:endParaRPr sz="900">
                        <a:latin typeface="EB Garamond"/>
                        <a:ea typeface="EB Garamond"/>
                        <a:cs typeface="EB Garamond"/>
                        <a:sym typeface="EB Garamond"/>
                      </a:endParaRPr>
                    </a:p>
                  </a:txBody>
                  <a:tcPr marT="91425" marB="91425" marR="91425" marL="91425"/>
                </a:tc>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Agricultural Viability</a:t>
                      </a:r>
                      <a:endParaRPr sz="900">
                        <a:latin typeface="EB Garamond"/>
                        <a:ea typeface="EB Garamond"/>
                        <a:cs typeface="EB Garamond"/>
                        <a:sym typeface="EB Garamond"/>
                      </a:endParaRPr>
                    </a:p>
                  </a:txBody>
                  <a:tcPr marT="91425" marB="91425" marR="91425" marL="91425"/>
                </a:tc>
              </a:tr>
            </a:tbl>
          </a:graphicData>
        </a:graphic>
      </p:graphicFrame>
      <p:sp>
        <p:nvSpPr>
          <p:cNvPr id="423" name="Google Shape;423;p48"/>
          <p:cNvSpPr txBox="1"/>
          <p:nvPr/>
        </p:nvSpPr>
        <p:spPr>
          <a:xfrm>
            <a:off x="4994738" y="821900"/>
            <a:ext cx="3375000" cy="3039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800"/>
              </a:spcBef>
              <a:spcAft>
                <a:spcPts val="0"/>
              </a:spcAft>
              <a:buNone/>
            </a:pPr>
            <a:r>
              <a:rPr lang="en">
                <a:solidFill>
                  <a:schemeClr val="dk1"/>
                </a:solidFill>
                <a:latin typeface="Times New Roman"/>
                <a:ea typeface="Times New Roman"/>
                <a:cs typeface="Times New Roman"/>
                <a:sym typeface="Times New Roman"/>
              </a:rPr>
              <a:t>Implementation Plan Measures</a:t>
            </a:r>
            <a:endParaRPr>
              <a:solidFill>
                <a:schemeClr val="dk1"/>
              </a:solidFill>
              <a:latin typeface="Times New Roman"/>
              <a:ea typeface="Times New Roman"/>
              <a:cs typeface="Times New Roman"/>
              <a:sym typeface="Times New Roman"/>
            </a:endParaRPr>
          </a:p>
        </p:txBody>
      </p:sp>
      <p:sp>
        <p:nvSpPr>
          <p:cNvPr id="424" name="Google Shape;424;p48"/>
          <p:cNvSpPr/>
          <p:nvPr/>
        </p:nvSpPr>
        <p:spPr>
          <a:xfrm>
            <a:off x="7270800" y="0"/>
            <a:ext cx="1873200" cy="411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425" name="Google Shape;425;p48"/>
          <p:cNvSpPr/>
          <p:nvPr/>
        </p:nvSpPr>
        <p:spPr>
          <a:xfrm>
            <a:off x="9104975" y="0"/>
            <a:ext cx="39000" cy="46812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426" name="Google Shape;426;p48"/>
          <p:cNvSpPr/>
          <p:nvPr/>
        </p:nvSpPr>
        <p:spPr>
          <a:xfrm>
            <a:off x="56275" y="0"/>
            <a:ext cx="9087600" cy="492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pic>
        <p:nvPicPr>
          <p:cNvPr id="427" name="Google Shape;427;p48"/>
          <p:cNvPicPr preferRelativeResize="0"/>
          <p:nvPr/>
        </p:nvPicPr>
        <p:blipFill rotWithShape="1">
          <a:blip r:embed="rId3">
            <a:alphaModFix/>
          </a:blip>
          <a:srcRect b="0" l="0" r="0" t="76431"/>
          <a:stretch/>
        </p:blipFill>
        <p:spPr>
          <a:xfrm>
            <a:off x="270150" y="3556712"/>
            <a:ext cx="8481725" cy="112448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5"/>
          <p:cNvSpPr txBox="1"/>
          <p:nvPr/>
        </p:nvSpPr>
        <p:spPr>
          <a:xfrm>
            <a:off x="7346373" y="4801313"/>
            <a:ext cx="1312008" cy="303972"/>
          </a:xfrm>
          <a:prstGeom prst="rect">
            <a:avLst/>
          </a:prstGeom>
          <a:noFill/>
          <a:ln>
            <a:noFill/>
          </a:ln>
        </p:spPr>
        <p:txBody>
          <a:bodyPr anchorCtr="0" anchor="t" bIns="0" lIns="0" spcFirstLastPara="1" rIns="0" wrap="square" tIns="27000">
            <a:spAutoFit/>
          </a:bodyPr>
          <a:lstStyle/>
          <a:p>
            <a:pPr indent="0" lvl="0" marL="0" marR="0" rtl="0" algn="r">
              <a:lnSpc>
                <a:spcPct val="87500"/>
              </a:lnSpc>
              <a:spcBef>
                <a:spcPts val="0"/>
              </a:spcBef>
              <a:spcAft>
                <a:spcPts val="0"/>
              </a:spcAft>
              <a:buNone/>
            </a:pPr>
            <a:r>
              <a:rPr b="1" i="0" lang="en" sz="1200" u="none" cap="none" strike="noStrike">
                <a:solidFill>
                  <a:srgbClr val="7F7F7F"/>
                </a:solidFill>
                <a:latin typeface="Corbel"/>
                <a:ea typeface="Corbel"/>
                <a:cs typeface="Corbel"/>
                <a:sym typeface="Corbel"/>
              </a:rPr>
              <a:t>AMADOR  COUNTY</a:t>
            </a:r>
            <a:endParaRPr b="1" i="0" sz="1200" u="none" cap="none" strike="noStrike">
              <a:solidFill>
                <a:schemeClr val="dk1"/>
              </a:solidFill>
              <a:latin typeface="Corbel"/>
              <a:ea typeface="Corbel"/>
              <a:cs typeface="Corbel"/>
              <a:sym typeface="Corbel"/>
            </a:endParaRPr>
          </a:p>
          <a:p>
            <a:pPr indent="0" lvl="0" marL="0" marR="0" rtl="0" algn="r">
              <a:lnSpc>
                <a:spcPct val="87500"/>
              </a:lnSpc>
              <a:spcBef>
                <a:spcPts val="0"/>
              </a:spcBef>
              <a:spcAft>
                <a:spcPts val="0"/>
              </a:spcAft>
              <a:buNone/>
            </a:pPr>
            <a:r>
              <a:rPr b="1" i="0" lang="en" sz="1200" u="none" cap="none" strike="noStrike">
                <a:solidFill>
                  <a:schemeClr val="dk1"/>
                </a:solidFill>
                <a:latin typeface="Corbel"/>
                <a:ea typeface="Corbel"/>
                <a:cs typeface="Corbel"/>
                <a:sym typeface="Corbel"/>
              </a:rPr>
              <a:t>PLANNING</a:t>
            </a:r>
            <a:endParaRPr sz="1100"/>
          </a:p>
        </p:txBody>
      </p:sp>
      <p:sp>
        <p:nvSpPr>
          <p:cNvPr id="210" name="Google Shape;210;p35"/>
          <p:cNvSpPr txBox="1"/>
          <p:nvPr/>
        </p:nvSpPr>
        <p:spPr>
          <a:xfrm>
            <a:off x="8751881" y="4801313"/>
            <a:ext cx="392119" cy="303972"/>
          </a:xfrm>
          <a:prstGeom prst="rect">
            <a:avLst/>
          </a:prstGeom>
          <a:solidFill>
            <a:schemeClr val="dk1"/>
          </a:solid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lt1"/>
              </a:buClr>
              <a:buSzPts val="1200"/>
              <a:buFont typeface="Arial"/>
              <a:buNone/>
            </a:pPr>
            <a:fld id="{00000000-1234-1234-1234-123412341234}" type="slidenum">
              <a:rPr b="0" i="0" lang="en" sz="1200" u="none" cap="none" strike="noStrike">
                <a:solidFill>
                  <a:schemeClr val="lt1"/>
                </a:solidFill>
                <a:latin typeface="Times New Roman"/>
                <a:ea typeface="Times New Roman"/>
                <a:cs typeface="Times New Roman"/>
                <a:sym typeface="Times New Roman"/>
              </a:rPr>
              <a:t>‹#›</a:t>
            </a:fld>
            <a:endParaRPr b="0" i="0" sz="1800" u="none" cap="none" strike="noStrike">
              <a:solidFill>
                <a:schemeClr val="lt1"/>
              </a:solidFill>
              <a:latin typeface="Times New Roman"/>
              <a:ea typeface="Times New Roman"/>
              <a:cs typeface="Times New Roman"/>
              <a:sym typeface="Times New Roman"/>
            </a:endParaRPr>
          </a:p>
        </p:txBody>
      </p:sp>
      <p:sp>
        <p:nvSpPr>
          <p:cNvPr id="211" name="Google Shape;211;p35"/>
          <p:cNvSpPr txBox="1"/>
          <p:nvPr>
            <p:ph type="ctrTitle"/>
          </p:nvPr>
        </p:nvSpPr>
        <p:spPr>
          <a:xfrm>
            <a:off x="1045946" y="-44325"/>
            <a:ext cx="7052100" cy="12558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chemeClr val="dk1"/>
              </a:buClr>
              <a:buSzPts val="4500"/>
              <a:buFont typeface="Arial"/>
              <a:buNone/>
            </a:pPr>
            <a:r>
              <a:rPr lang="en" sz="3300"/>
              <a:t>DEPARTMENT STATISTICS</a:t>
            </a:r>
            <a:endParaRPr sz="3300"/>
          </a:p>
        </p:txBody>
      </p:sp>
      <p:sp>
        <p:nvSpPr>
          <p:cNvPr id="212" name="Google Shape;212;p35"/>
          <p:cNvSpPr txBox="1"/>
          <p:nvPr/>
        </p:nvSpPr>
        <p:spPr>
          <a:xfrm>
            <a:off x="5379975" y="959150"/>
            <a:ext cx="3598800" cy="38805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1200"/>
              <a:buFont typeface="Arial"/>
              <a:buNone/>
            </a:pPr>
            <a:r>
              <a:rPr b="1" i="0" lang="en" sz="1200" u="none" cap="none" strike="noStrike">
                <a:solidFill>
                  <a:schemeClr val="dk1"/>
                </a:solidFill>
                <a:latin typeface="Times New Roman"/>
                <a:ea typeface="Times New Roman"/>
                <a:cs typeface="Times New Roman"/>
                <a:sym typeface="Times New Roman"/>
              </a:rPr>
              <a:t>Building Department</a:t>
            </a:r>
            <a:endParaRPr sz="1100"/>
          </a:p>
          <a:p>
            <a:pPr indent="-203200" lvl="0" marL="203200" marR="0" rtl="0" algn="l">
              <a:lnSpc>
                <a:spcPct val="90000"/>
              </a:lnSpc>
              <a:spcBef>
                <a:spcPts val="800"/>
              </a:spcBef>
              <a:spcAft>
                <a:spcPts val="0"/>
              </a:spcAft>
              <a:buClr>
                <a:schemeClr val="dk1"/>
              </a:buClr>
              <a:buSzPts val="1200"/>
              <a:buFont typeface="Arial"/>
              <a:buChar char="•"/>
            </a:pPr>
            <a:r>
              <a:rPr lang="en" sz="1200">
                <a:solidFill>
                  <a:schemeClr val="dk1"/>
                </a:solidFill>
                <a:latin typeface="Times New Roman"/>
                <a:ea typeface="Times New Roman"/>
                <a:cs typeface="Times New Roman"/>
                <a:sym typeface="Times New Roman"/>
              </a:rPr>
              <a:t>Title 15 Building Code</a:t>
            </a:r>
            <a:endParaRPr sz="1200">
              <a:solidFill>
                <a:schemeClr val="dk1"/>
              </a:solidFill>
              <a:latin typeface="Times New Roman"/>
              <a:ea typeface="Times New Roman"/>
              <a:cs typeface="Times New Roman"/>
              <a:sym typeface="Times New Roman"/>
            </a:endParaRPr>
          </a:p>
          <a:p>
            <a:pPr indent="-203200" lvl="0" marL="203200" marR="0" rtl="0" algn="l">
              <a:lnSpc>
                <a:spcPct val="90000"/>
              </a:lnSpc>
              <a:spcBef>
                <a:spcPts val="800"/>
              </a:spcBef>
              <a:spcAft>
                <a:spcPts val="0"/>
              </a:spcAft>
              <a:buClr>
                <a:schemeClr val="dk1"/>
              </a:buClr>
              <a:buSzPts val="1200"/>
              <a:buFont typeface="Arial"/>
              <a:buChar char="•"/>
            </a:pPr>
            <a:r>
              <a:rPr b="0" i="0" lang="en" sz="1200" u="none" cap="none" strike="noStrike">
                <a:solidFill>
                  <a:schemeClr val="dk1"/>
                </a:solidFill>
                <a:latin typeface="Times New Roman"/>
                <a:ea typeface="Times New Roman"/>
                <a:cs typeface="Times New Roman"/>
                <a:sym typeface="Times New Roman"/>
              </a:rPr>
              <a:t>Permits and Type breakdowns</a:t>
            </a:r>
            <a:endParaRPr b="0" i="0" sz="1200" u="none" cap="none" strike="noStrike">
              <a:solidFill>
                <a:schemeClr val="dk1"/>
              </a:solidFill>
              <a:latin typeface="Times New Roman"/>
              <a:ea typeface="Times New Roman"/>
              <a:cs typeface="Times New Roman"/>
              <a:sym typeface="Times New Roman"/>
            </a:endParaRPr>
          </a:p>
          <a:p>
            <a:pPr indent="-203200" lvl="0" marL="203200" marR="0" rtl="0" algn="l">
              <a:lnSpc>
                <a:spcPct val="90000"/>
              </a:lnSpc>
              <a:spcBef>
                <a:spcPts val="80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Housing Data</a:t>
            </a:r>
            <a:endParaRPr sz="1200">
              <a:solidFill>
                <a:schemeClr val="dk1"/>
              </a:solidFill>
              <a:latin typeface="Times New Roman"/>
              <a:ea typeface="Times New Roman"/>
              <a:cs typeface="Times New Roman"/>
              <a:sym typeface="Times New Roman"/>
            </a:endParaRPr>
          </a:p>
          <a:p>
            <a:pPr indent="-203200" lvl="0" marL="203200" marR="0" rtl="0" algn="l">
              <a:lnSpc>
                <a:spcPct val="90000"/>
              </a:lnSpc>
              <a:spcBef>
                <a:spcPts val="80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15.30 Fire and Life Safety</a:t>
            </a:r>
            <a:endParaRPr sz="1200">
              <a:solidFill>
                <a:schemeClr val="dk1"/>
              </a:solidFill>
              <a:latin typeface="Times New Roman"/>
              <a:ea typeface="Times New Roman"/>
              <a:cs typeface="Times New Roman"/>
              <a:sym typeface="Times New Roman"/>
            </a:endParaRPr>
          </a:p>
          <a:p>
            <a:pPr indent="0" lvl="0" marL="0" marR="0" rtl="0" algn="l">
              <a:lnSpc>
                <a:spcPct val="90000"/>
              </a:lnSpc>
              <a:spcBef>
                <a:spcPts val="800"/>
              </a:spcBef>
              <a:spcAft>
                <a:spcPts val="0"/>
              </a:spcAft>
              <a:buClr>
                <a:schemeClr val="dk1"/>
              </a:buClr>
              <a:buSzPts val="1200"/>
              <a:buFont typeface="Arial"/>
              <a:buNone/>
            </a:pPr>
            <a:r>
              <a:rPr b="1" i="0" lang="en" sz="1200" u="none" cap="none" strike="noStrike">
                <a:solidFill>
                  <a:schemeClr val="dk1"/>
                </a:solidFill>
                <a:latin typeface="Times New Roman"/>
                <a:ea typeface="Times New Roman"/>
                <a:cs typeface="Times New Roman"/>
                <a:sym typeface="Times New Roman"/>
              </a:rPr>
              <a:t>Transportation and Public Works Department</a:t>
            </a:r>
            <a:endParaRPr sz="1100"/>
          </a:p>
          <a:p>
            <a:pPr indent="-203200" lvl="0" marL="203200" marR="0" rtl="0" algn="l">
              <a:lnSpc>
                <a:spcPct val="90000"/>
              </a:lnSpc>
              <a:spcBef>
                <a:spcPts val="800"/>
              </a:spcBef>
              <a:spcAft>
                <a:spcPts val="0"/>
              </a:spcAft>
              <a:buClr>
                <a:schemeClr val="dk1"/>
              </a:buClr>
              <a:buSzPts val="1200"/>
              <a:buFont typeface="Arial"/>
              <a:buChar char="•"/>
            </a:pPr>
            <a:r>
              <a:rPr lang="en" sz="1200">
                <a:solidFill>
                  <a:schemeClr val="dk1"/>
                </a:solidFill>
                <a:latin typeface="Times New Roman"/>
                <a:ea typeface="Times New Roman"/>
                <a:cs typeface="Times New Roman"/>
                <a:sym typeface="Times New Roman"/>
              </a:rPr>
              <a:t>County Roads</a:t>
            </a:r>
            <a:endParaRPr sz="1200">
              <a:solidFill>
                <a:schemeClr val="dk1"/>
              </a:solidFill>
              <a:latin typeface="Times New Roman"/>
              <a:ea typeface="Times New Roman"/>
              <a:cs typeface="Times New Roman"/>
              <a:sym typeface="Times New Roman"/>
            </a:endParaRPr>
          </a:p>
          <a:p>
            <a:pPr indent="-203200" lvl="0" marL="203200" marR="0" rtl="0" algn="l">
              <a:lnSpc>
                <a:spcPct val="90000"/>
              </a:lnSpc>
              <a:spcBef>
                <a:spcPts val="80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Traffic Circulation</a:t>
            </a:r>
            <a:endParaRPr sz="1200">
              <a:solidFill>
                <a:schemeClr val="dk1"/>
              </a:solidFill>
              <a:latin typeface="Times New Roman"/>
              <a:ea typeface="Times New Roman"/>
              <a:cs typeface="Times New Roman"/>
              <a:sym typeface="Times New Roman"/>
            </a:endParaRPr>
          </a:p>
          <a:p>
            <a:pPr indent="0" lvl="0" marL="0" marR="0" rtl="0" algn="l">
              <a:lnSpc>
                <a:spcPct val="90000"/>
              </a:lnSpc>
              <a:spcBef>
                <a:spcPts val="800"/>
              </a:spcBef>
              <a:spcAft>
                <a:spcPts val="0"/>
              </a:spcAft>
              <a:buClr>
                <a:schemeClr val="dk1"/>
              </a:buClr>
              <a:buSzPts val="1200"/>
              <a:buFont typeface="Arial"/>
              <a:buNone/>
            </a:pPr>
            <a:r>
              <a:rPr b="1" i="0" lang="en" sz="1200" u="none" cap="none" strike="noStrike">
                <a:solidFill>
                  <a:schemeClr val="dk1"/>
                </a:solidFill>
                <a:latin typeface="Times New Roman"/>
                <a:ea typeface="Times New Roman"/>
                <a:cs typeface="Times New Roman"/>
                <a:sym typeface="Times New Roman"/>
              </a:rPr>
              <a:t>Surveying Dept</a:t>
            </a:r>
            <a:endParaRPr b="1" sz="1200">
              <a:solidFill>
                <a:schemeClr val="dk1"/>
              </a:solidFill>
              <a:latin typeface="Times New Roman"/>
              <a:ea typeface="Times New Roman"/>
              <a:cs typeface="Times New Roman"/>
              <a:sym typeface="Times New Roman"/>
            </a:endParaRPr>
          </a:p>
          <a:p>
            <a:pPr indent="-203200" lvl="0" marL="203200" rtl="0" algn="l">
              <a:lnSpc>
                <a:spcPct val="90000"/>
              </a:lnSpc>
              <a:spcBef>
                <a:spcPts val="80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Land Divisions</a:t>
            </a:r>
            <a:endParaRPr sz="1200">
              <a:solidFill>
                <a:schemeClr val="dk1"/>
              </a:solidFill>
              <a:latin typeface="Times New Roman"/>
              <a:ea typeface="Times New Roman"/>
              <a:cs typeface="Times New Roman"/>
              <a:sym typeface="Times New Roman"/>
            </a:endParaRPr>
          </a:p>
          <a:p>
            <a:pPr indent="-203200" lvl="0" marL="203200" rtl="0" algn="l">
              <a:lnSpc>
                <a:spcPct val="90000"/>
              </a:lnSpc>
              <a:spcBef>
                <a:spcPts val="80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Recordation of Maps</a:t>
            </a:r>
            <a:endParaRPr sz="1200">
              <a:solidFill>
                <a:schemeClr val="dk1"/>
              </a:solidFill>
              <a:latin typeface="Times New Roman"/>
              <a:ea typeface="Times New Roman"/>
              <a:cs typeface="Times New Roman"/>
              <a:sym typeface="Times New Roman"/>
            </a:endParaRPr>
          </a:p>
          <a:p>
            <a:pPr indent="0" lvl="0" marL="0" marR="0" rtl="0" algn="l">
              <a:lnSpc>
                <a:spcPct val="90000"/>
              </a:lnSpc>
              <a:spcBef>
                <a:spcPts val="800"/>
              </a:spcBef>
              <a:spcAft>
                <a:spcPts val="0"/>
              </a:spcAft>
              <a:buClr>
                <a:schemeClr val="dk1"/>
              </a:buClr>
              <a:buSzPts val="1200"/>
              <a:buFont typeface="Arial"/>
              <a:buNone/>
            </a:pPr>
            <a:r>
              <a:rPr b="1" i="0" lang="en" sz="1200" u="none" cap="none" strike="noStrike">
                <a:solidFill>
                  <a:schemeClr val="dk1"/>
                </a:solidFill>
                <a:latin typeface="Times New Roman"/>
                <a:ea typeface="Times New Roman"/>
                <a:cs typeface="Times New Roman"/>
                <a:sym typeface="Times New Roman"/>
              </a:rPr>
              <a:t>Environmental Health Department</a:t>
            </a:r>
            <a:endParaRPr sz="1100"/>
          </a:p>
          <a:p>
            <a:pPr indent="-203200" lvl="0" marL="203200" marR="0" rtl="0" algn="l">
              <a:lnSpc>
                <a:spcPct val="90000"/>
              </a:lnSpc>
              <a:spcBef>
                <a:spcPts val="800"/>
              </a:spcBef>
              <a:spcAft>
                <a:spcPts val="0"/>
              </a:spcAft>
              <a:buClr>
                <a:schemeClr val="dk1"/>
              </a:buClr>
              <a:buSzPts val="1200"/>
              <a:buFont typeface="Arial"/>
              <a:buChar char="•"/>
            </a:pPr>
            <a:r>
              <a:rPr lang="en" sz="1200">
                <a:solidFill>
                  <a:schemeClr val="dk1"/>
                </a:solidFill>
                <a:latin typeface="Times New Roman"/>
                <a:ea typeface="Times New Roman"/>
                <a:cs typeface="Times New Roman"/>
                <a:sym typeface="Times New Roman"/>
              </a:rPr>
              <a:t>Special Programs</a:t>
            </a:r>
            <a:endParaRPr sz="1200">
              <a:solidFill>
                <a:schemeClr val="dk1"/>
              </a:solidFill>
              <a:latin typeface="Times New Roman"/>
              <a:ea typeface="Times New Roman"/>
              <a:cs typeface="Times New Roman"/>
              <a:sym typeface="Times New Roman"/>
            </a:endParaRPr>
          </a:p>
          <a:p>
            <a:pPr indent="-203200" lvl="0" marL="203200" marR="0" rtl="0" algn="l">
              <a:lnSpc>
                <a:spcPct val="90000"/>
              </a:lnSpc>
              <a:spcBef>
                <a:spcPts val="80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Wells and Septics ie. Water and Wastewater</a:t>
            </a:r>
            <a:endParaRPr b="0" i="0" sz="1200" u="none" cap="none" strike="noStrike">
              <a:solidFill>
                <a:schemeClr val="dk1"/>
              </a:solidFill>
              <a:latin typeface="Times New Roman"/>
              <a:ea typeface="Times New Roman"/>
              <a:cs typeface="Times New Roman"/>
              <a:sym typeface="Times New Roman"/>
            </a:endParaRPr>
          </a:p>
          <a:p>
            <a:pPr indent="-114300" lvl="0" marL="203200" marR="0" rtl="0" algn="l">
              <a:lnSpc>
                <a:spcPct val="90000"/>
              </a:lnSpc>
              <a:spcBef>
                <a:spcPts val="800"/>
              </a:spcBef>
              <a:spcAft>
                <a:spcPts val="0"/>
              </a:spcAft>
              <a:buClr>
                <a:schemeClr val="dk1"/>
              </a:buClr>
              <a:buSzPts val="1400"/>
              <a:buFont typeface="Arial"/>
              <a:buNone/>
            </a:pPr>
            <a:r>
              <a:t/>
            </a:r>
            <a:endParaRPr b="0" i="0" sz="1400" u="none" cap="none" strike="noStrike">
              <a:solidFill>
                <a:schemeClr val="dk1"/>
              </a:solidFill>
              <a:latin typeface="Times New Roman"/>
              <a:ea typeface="Times New Roman"/>
              <a:cs typeface="Times New Roman"/>
              <a:sym typeface="Times New Roman"/>
            </a:endParaRPr>
          </a:p>
        </p:txBody>
      </p:sp>
      <p:pic>
        <p:nvPicPr>
          <p:cNvPr id="213" name="Google Shape;213;p35"/>
          <p:cNvPicPr preferRelativeResize="0"/>
          <p:nvPr/>
        </p:nvPicPr>
        <p:blipFill rotWithShape="1">
          <a:blip r:embed="rId3">
            <a:alphaModFix/>
          </a:blip>
          <a:srcRect b="0" l="0" r="8223" t="6059"/>
          <a:stretch/>
        </p:blipFill>
        <p:spPr>
          <a:xfrm>
            <a:off x="426350" y="959150"/>
            <a:ext cx="1266475" cy="1470200"/>
          </a:xfrm>
          <a:prstGeom prst="rect">
            <a:avLst/>
          </a:prstGeom>
          <a:noFill/>
          <a:ln>
            <a:noFill/>
          </a:ln>
        </p:spPr>
      </p:pic>
      <p:pic>
        <p:nvPicPr>
          <p:cNvPr id="214" name="Google Shape;214;p35"/>
          <p:cNvPicPr preferRelativeResize="0"/>
          <p:nvPr/>
        </p:nvPicPr>
        <p:blipFill rotWithShape="1">
          <a:blip r:embed="rId4">
            <a:alphaModFix/>
          </a:blip>
          <a:srcRect b="0" l="0" r="18287" t="0"/>
          <a:stretch/>
        </p:blipFill>
        <p:spPr>
          <a:xfrm>
            <a:off x="1806050" y="959149"/>
            <a:ext cx="3313422" cy="1255800"/>
          </a:xfrm>
          <a:prstGeom prst="rect">
            <a:avLst/>
          </a:prstGeom>
          <a:noFill/>
          <a:ln>
            <a:noFill/>
          </a:ln>
        </p:spPr>
      </p:pic>
      <p:pic>
        <p:nvPicPr>
          <p:cNvPr id="215" name="Google Shape;215;p35"/>
          <p:cNvPicPr preferRelativeResize="0"/>
          <p:nvPr/>
        </p:nvPicPr>
        <p:blipFill>
          <a:blip r:embed="rId5">
            <a:alphaModFix/>
          </a:blip>
          <a:stretch>
            <a:fillRect/>
          </a:stretch>
        </p:blipFill>
        <p:spPr>
          <a:xfrm>
            <a:off x="708775" y="3818625"/>
            <a:ext cx="4041365" cy="728750"/>
          </a:xfrm>
          <a:prstGeom prst="rect">
            <a:avLst/>
          </a:prstGeom>
          <a:noFill/>
          <a:ln>
            <a:noFill/>
          </a:ln>
        </p:spPr>
      </p:pic>
      <p:pic>
        <p:nvPicPr>
          <p:cNvPr id="216" name="Google Shape;216;p35"/>
          <p:cNvPicPr preferRelativeResize="0"/>
          <p:nvPr/>
        </p:nvPicPr>
        <p:blipFill>
          <a:blip r:embed="rId6">
            <a:alphaModFix/>
          </a:blip>
          <a:stretch>
            <a:fillRect/>
          </a:stretch>
        </p:blipFill>
        <p:spPr>
          <a:xfrm>
            <a:off x="1806057" y="2214945"/>
            <a:ext cx="1758175" cy="1525555"/>
          </a:xfrm>
          <a:prstGeom prst="rect">
            <a:avLst/>
          </a:prstGeom>
          <a:noFill/>
          <a:ln>
            <a:noFill/>
          </a:ln>
        </p:spPr>
      </p:pic>
      <p:pic>
        <p:nvPicPr>
          <p:cNvPr id="217" name="Google Shape;217;p35"/>
          <p:cNvPicPr preferRelativeResize="0"/>
          <p:nvPr/>
        </p:nvPicPr>
        <p:blipFill>
          <a:blip r:embed="rId7">
            <a:alphaModFix/>
          </a:blip>
          <a:stretch>
            <a:fillRect/>
          </a:stretch>
        </p:blipFill>
        <p:spPr>
          <a:xfrm>
            <a:off x="3677457" y="2253900"/>
            <a:ext cx="1369050" cy="728775"/>
          </a:xfrm>
          <a:prstGeom prst="rect">
            <a:avLst/>
          </a:prstGeom>
          <a:noFill/>
          <a:ln>
            <a:noFill/>
          </a:ln>
        </p:spPr>
      </p:pic>
      <p:sp>
        <p:nvSpPr>
          <p:cNvPr id="218" name="Google Shape;218;p35"/>
          <p:cNvSpPr/>
          <p:nvPr/>
        </p:nvSpPr>
        <p:spPr>
          <a:xfrm>
            <a:off x="7270800" y="0"/>
            <a:ext cx="1873200" cy="411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219" name="Google Shape;219;p35"/>
          <p:cNvSpPr/>
          <p:nvPr/>
        </p:nvSpPr>
        <p:spPr>
          <a:xfrm>
            <a:off x="9104975" y="0"/>
            <a:ext cx="39000" cy="46812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220" name="Google Shape;220;p35"/>
          <p:cNvSpPr/>
          <p:nvPr/>
        </p:nvSpPr>
        <p:spPr>
          <a:xfrm>
            <a:off x="56275" y="0"/>
            <a:ext cx="9087600" cy="492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6"/>
          <p:cNvSpPr txBox="1"/>
          <p:nvPr/>
        </p:nvSpPr>
        <p:spPr>
          <a:xfrm>
            <a:off x="7346373" y="4801313"/>
            <a:ext cx="1311900" cy="350400"/>
          </a:xfrm>
          <a:prstGeom prst="rect">
            <a:avLst/>
          </a:prstGeom>
          <a:noFill/>
          <a:ln>
            <a:noFill/>
          </a:ln>
        </p:spPr>
        <p:txBody>
          <a:bodyPr anchorCtr="0" anchor="t" bIns="0" lIns="0" spcFirstLastPara="1" rIns="0" wrap="square" tIns="27000">
            <a:spAutoFit/>
          </a:bodyPr>
          <a:lstStyle/>
          <a:p>
            <a:pPr indent="0" lvl="0" marL="0" marR="0" rtl="0" algn="r">
              <a:lnSpc>
                <a:spcPct val="87500"/>
              </a:lnSpc>
              <a:spcBef>
                <a:spcPts val="0"/>
              </a:spcBef>
              <a:spcAft>
                <a:spcPts val="0"/>
              </a:spcAft>
              <a:buNone/>
            </a:pPr>
            <a:r>
              <a:rPr b="1" i="0" lang="en" sz="1200" u="none" cap="none" strike="noStrike">
                <a:solidFill>
                  <a:srgbClr val="7F7F7F"/>
                </a:solidFill>
                <a:latin typeface="Corbel"/>
                <a:ea typeface="Corbel"/>
                <a:cs typeface="Corbel"/>
                <a:sym typeface="Corbel"/>
              </a:rPr>
              <a:t>AMADOR  COUNTY</a:t>
            </a:r>
            <a:endParaRPr b="1" i="0" sz="1200" u="none" cap="none" strike="noStrike">
              <a:solidFill>
                <a:schemeClr val="dk1"/>
              </a:solidFill>
              <a:latin typeface="Corbel"/>
              <a:ea typeface="Corbel"/>
              <a:cs typeface="Corbel"/>
              <a:sym typeface="Corbel"/>
            </a:endParaRPr>
          </a:p>
          <a:p>
            <a:pPr indent="0" lvl="0" marL="0" marR="0" rtl="0" algn="r">
              <a:lnSpc>
                <a:spcPct val="87500"/>
              </a:lnSpc>
              <a:spcBef>
                <a:spcPts val="0"/>
              </a:spcBef>
              <a:spcAft>
                <a:spcPts val="0"/>
              </a:spcAft>
              <a:buNone/>
            </a:pPr>
            <a:r>
              <a:rPr b="1" i="0" lang="en" sz="1200" u="none" cap="none" strike="noStrike">
                <a:solidFill>
                  <a:schemeClr val="dk1"/>
                </a:solidFill>
                <a:latin typeface="Corbel"/>
                <a:ea typeface="Corbel"/>
                <a:cs typeface="Corbel"/>
                <a:sym typeface="Corbel"/>
              </a:rPr>
              <a:t>PLANNING</a:t>
            </a:r>
            <a:endParaRPr sz="1100"/>
          </a:p>
        </p:txBody>
      </p:sp>
      <p:sp>
        <p:nvSpPr>
          <p:cNvPr id="226" name="Google Shape;226;p36"/>
          <p:cNvSpPr txBox="1"/>
          <p:nvPr/>
        </p:nvSpPr>
        <p:spPr>
          <a:xfrm>
            <a:off x="8751881" y="4801313"/>
            <a:ext cx="392100" cy="303900"/>
          </a:xfrm>
          <a:prstGeom prst="rect">
            <a:avLst/>
          </a:prstGeom>
          <a:solidFill>
            <a:schemeClr val="dk1"/>
          </a:solid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lt1"/>
              </a:buClr>
              <a:buSzPts val="1200"/>
              <a:buFont typeface="Arial"/>
              <a:buNone/>
            </a:pPr>
            <a:fld id="{00000000-1234-1234-1234-123412341234}" type="slidenum">
              <a:rPr b="0" i="0" lang="en" sz="1200" u="none" cap="none" strike="noStrike">
                <a:solidFill>
                  <a:schemeClr val="lt1"/>
                </a:solidFill>
                <a:latin typeface="Times New Roman"/>
                <a:ea typeface="Times New Roman"/>
                <a:cs typeface="Times New Roman"/>
                <a:sym typeface="Times New Roman"/>
              </a:rPr>
              <a:t>‹#›</a:t>
            </a:fld>
            <a:endParaRPr b="0" i="0" sz="1800" u="none" cap="none" strike="noStrike">
              <a:solidFill>
                <a:schemeClr val="lt1"/>
              </a:solidFill>
              <a:latin typeface="Times New Roman"/>
              <a:ea typeface="Times New Roman"/>
              <a:cs typeface="Times New Roman"/>
              <a:sym typeface="Times New Roman"/>
            </a:endParaRPr>
          </a:p>
        </p:txBody>
      </p:sp>
      <p:sp>
        <p:nvSpPr>
          <p:cNvPr id="227" name="Google Shape;227;p36"/>
          <p:cNvSpPr txBox="1"/>
          <p:nvPr>
            <p:ph type="ctrTitle"/>
          </p:nvPr>
        </p:nvSpPr>
        <p:spPr>
          <a:xfrm>
            <a:off x="891275" y="192475"/>
            <a:ext cx="7767000" cy="8838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chemeClr val="dk1"/>
              </a:buClr>
              <a:buSzPts val="4500"/>
              <a:buFont typeface="Arial"/>
              <a:buNone/>
            </a:pPr>
            <a:r>
              <a:rPr lang="en" sz="3300"/>
              <a:t>DEPARTMENT STATISTICS</a:t>
            </a:r>
            <a:endParaRPr sz="3300"/>
          </a:p>
        </p:txBody>
      </p:sp>
      <p:sp>
        <p:nvSpPr>
          <p:cNvPr id="228" name="Google Shape;228;p36"/>
          <p:cNvSpPr txBox="1"/>
          <p:nvPr/>
        </p:nvSpPr>
        <p:spPr>
          <a:xfrm>
            <a:off x="6425875" y="1322625"/>
            <a:ext cx="2662800" cy="2232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800"/>
              </a:spcBef>
              <a:spcAft>
                <a:spcPts val="0"/>
              </a:spcAft>
              <a:buNone/>
            </a:pPr>
            <a:r>
              <a:rPr b="1" lang="en" sz="1200">
                <a:solidFill>
                  <a:schemeClr val="dk1"/>
                </a:solidFill>
                <a:latin typeface="Times New Roman"/>
                <a:ea typeface="Times New Roman"/>
                <a:cs typeface="Times New Roman"/>
                <a:sym typeface="Times New Roman"/>
              </a:rPr>
              <a:t>Waste Management</a:t>
            </a:r>
            <a:endParaRPr b="1" sz="1200">
              <a:solidFill>
                <a:schemeClr val="dk1"/>
              </a:solidFill>
              <a:latin typeface="Times New Roman"/>
              <a:ea typeface="Times New Roman"/>
              <a:cs typeface="Times New Roman"/>
              <a:sym typeface="Times New Roman"/>
            </a:endParaRPr>
          </a:p>
          <a:p>
            <a:pPr indent="-203200" lvl="0" marL="203200" rtl="0" algn="l">
              <a:lnSpc>
                <a:spcPct val="90000"/>
              </a:lnSpc>
              <a:spcBef>
                <a:spcPts val="800"/>
              </a:spcBef>
              <a:spcAft>
                <a:spcPts val="0"/>
              </a:spcAft>
              <a:buClr>
                <a:schemeClr val="dk1"/>
              </a:buClr>
              <a:buSzPts val="1200"/>
              <a:buChar char="•"/>
            </a:pPr>
            <a:r>
              <a:rPr lang="en" sz="1200">
                <a:solidFill>
                  <a:schemeClr val="dk1"/>
                </a:solidFill>
                <a:latin typeface="Times New Roman"/>
                <a:ea typeface="Times New Roman"/>
                <a:cs typeface="Times New Roman"/>
                <a:sym typeface="Times New Roman"/>
              </a:rPr>
              <a:t>Recycling</a:t>
            </a:r>
            <a:endParaRPr sz="1200">
              <a:solidFill>
                <a:schemeClr val="dk1"/>
              </a:solidFill>
              <a:latin typeface="Times New Roman"/>
              <a:ea typeface="Times New Roman"/>
              <a:cs typeface="Times New Roman"/>
              <a:sym typeface="Times New Roman"/>
            </a:endParaRPr>
          </a:p>
          <a:p>
            <a:pPr indent="-203200" lvl="0" marL="203200" rtl="0" algn="l">
              <a:lnSpc>
                <a:spcPct val="90000"/>
              </a:lnSpc>
              <a:spcBef>
                <a:spcPts val="80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Hazardous Waste</a:t>
            </a:r>
            <a:endParaRPr sz="1200">
              <a:solidFill>
                <a:schemeClr val="dk1"/>
              </a:solidFill>
              <a:latin typeface="Times New Roman"/>
              <a:ea typeface="Times New Roman"/>
              <a:cs typeface="Times New Roman"/>
              <a:sym typeface="Times New Roman"/>
            </a:endParaRPr>
          </a:p>
          <a:p>
            <a:pPr indent="0" lvl="0" marL="0" rtl="0" algn="l">
              <a:lnSpc>
                <a:spcPct val="90000"/>
              </a:lnSpc>
              <a:spcBef>
                <a:spcPts val="800"/>
              </a:spcBef>
              <a:spcAft>
                <a:spcPts val="0"/>
              </a:spcAft>
              <a:buNone/>
            </a:pPr>
            <a:r>
              <a:rPr b="1" lang="en" sz="1200">
                <a:solidFill>
                  <a:schemeClr val="dk1"/>
                </a:solidFill>
                <a:latin typeface="Times New Roman"/>
                <a:ea typeface="Times New Roman"/>
                <a:cs typeface="Times New Roman"/>
                <a:sym typeface="Times New Roman"/>
              </a:rPr>
              <a:t>Amador Air District</a:t>
            </a:r>
            <a:endParaRPr b="1" sz="1200">
              <a:solidFill>
                <a:schemeClr val="dk1"/>
              </a:solidFill>
              <a:latin typeface="Times New Roman"/>
              <a:ea typeface="Times New Roman"/>
              <a:cs typeface="Times New Roman"/>
              <a:sym typeface="Times New Roman"/>
            </a:endParaRPr>
          </a:p>
          <a:p>
            <a:pPr indent="-203200" lvl="0" marL="203200" rtl="0" algn="l">
              <a:lnSpc>
                <a:spcPct val="90000"/>
              </a:lnSpc>
              <a:spcBef>
                <a:spcPts val="80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Air Quality (BMPs)</a:t>
            </a:r>
            <a:endParaRPr b="1" sz="1200">
              <a:solidFill>
                <a:schemeClr val="dk1"/>
              </a:solidFill>
              <a:latin typeface="Times New Roman"/>
              <a:ea typeface="Times New Roman"/>
              <a:cs typeface="Times New Roman"/>
              <a:sym typeface="Times New Roman"/>
            </a:endParaRPr>
          </a:p>
          <a:p>
            <a:pPr indent="-203200" lvl="0" marL="203200" rtl="0" algn="l">
              <a:lnSpc>
                <a:spcPct val="90000"/>
              </a:lnSpc>
              <a:spcBef>
                <a:spcPts val="80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Pollutant Counts</a:t>
            </a:r>
            <a:endParaRPr sz="1200">
              <a:solidFill>
                <a:schemeClr val="dk1"/>
              </a:solidFill>
              <a:latin typeface="Times New Roman"/>
              <a:ea typeface="Times New Roman"/>
              <a:cs typeface="Times New Roman"/>
              <a:sym typeface="Times New Roman"/>
            </a:endParaRPr>
          </a:p>
          <a:p>
            <a:pPr indent="0" lvl="0" marL="0" rtl="0" algn="l">
              <a:lnSpc>
                <a:spcPct val="90000"/>
              </a:lnSpc>
              <a:spcBef>
                <a:spcPts val="800"/>
              </a:spcBef>
              <a:spcAft>
                <a:spcPts val="0"/>
              </a:spcAft>
              <a:buNone/>
            </a:pPr>
            <a:r>
              <a:rPr b="1" lang="en" sz="1200">
                <a:solidFill>
                  <a:schemeClr val="dk1"/>
                </a:solidFill>
                <a:latin typeface="Times New Roman"/>
                <a:ea typeface="Times New Roman"/>
                <a:cs typeface="Times New Roman"/>
                <a:sym typeface="Times New Roman"/>
              </a:rPr>
              <a:t>Code Enforcement</a:t>
            </a:r>
            <a:endParaRPr b="1" sz="1200">
              <a:solidFill>
                <a:schemeClr val="dk1"/>
              </a:solidFill>
              <a:latin typeface="Times New Roman"/>
              <a:ea typeface="Times New Roman"/>
              <a:cs typeface="Times New Roman"/>
              <a:sym typeface="Times New Roman"/>
            </a:endParaRPr>
          </a:p>
          <a:p>
            <a:pPr indent="-203200" lvl="0" marL="203200" rtl="0" algn="l">
              <a:lnSpc>
                <a:spcPct val="90000"/>
              </a:lnSpc>
              <a:spcBef>
                <a:spcPts val="80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Noise</a:t>
            </a:r>
            <a:endParaRPr b="1" sz="1200">
              <a:solidFill>
                <a:schemeClr val="dk1"/>
              </a:solidFill>
              <a:latin typeface="Times New Roman"/>
              <a:ea typeface="Times New Roman"/>
              <a:cs typeface="Times New Roman"/>
              <a:sym typeface="Times New Roman"/>
            </a:endParaRPr>
          </a:p>
        </p:txBody>
      </p:sp>
      <p:pic>
        <p:nvPicPr>
          <p:cNvPr id="229" name="Google Shape;229;p36"/>
          <p:cNvPicPr preferRelativeResize="0"/>
          <p:nvPr/>
        </p:nvPicPr>
        <p:blipFill>
          <a:blip r:embed="rId3">
            <a:alphaModFix/>
          </a:blip>
          <a:stretch>
            <a:fillRect/>
          </a:stretch>
        </p:blipFill>
        <p:spPr>
          <a:xfrm>
            <a:off x="265075" y="1379725"/>
            <a:ext cx="5362825" cy="1132900"/>
          </a:xfrm>
          <a:prstGeom prst="rect">
            <a:avLst/>
          </a:prstGeom>
          <a:noFill/>
          <a:ln>
            <a:noFill/>
          </a:ln>
        </p:spPr>
      </p:pic>
      <p:graphicFrame>
        <p:nvGraphicFramePr>
          <p:cNvPr id="230" name="Google Shape;230;p36"/>
          <p:cNvGraphicFramePr/>
          <p:nvPr/>
        </p:nvGraphicFramePr>
        <p:xfrm>
          <a:off x="331575" y="2571750"/>
          <a:ext cx="3000000" cy="3000000"/>
        </p:xfrm>
        <a:graphic>
          <a:graphicData uri="http://schemas.openxmlformats.org/drawingml/2006/table">
            <a:tbl>
              <a:tblPr>
                <a:noFill/>
                <a:tableStyleId>{4DA2CAB6-AF93-4B14-ABFD-AED38AA7A996}</a:tableStyleId>
              </a:tblPr>
              <a:tblGrid>
                <a:gridCol w="1786175"/>
                <a:gridCol w="575400"/>
              </a:tblGrid>
              <a:tr h="372425">
                <a:tc>
                  <a:txBody>
                    <a:bodyPr/>
                    <a:lstStyle/>
                    <a:p>
                      <a:pPr indent="0" lvl="0" marL="0" rtl="0" algn="l">
                        <a:spcBef>
                          <a:spcPts val="0"/>
                        </a:spcBef>
                        <a:spcAft>
                          <a:spcPts val="0"/>
                        </a:spcAft>
                        <a:buNone/>
                      </a:pPr>
                      <a:r>
                        <a:rPr lang="en" sz="1000">
                          <a:latin typeface="EB Garamond"/>
                          <a:ea typeface="EB Garamond"/>
                          <a:cs typeface="EB Garamond"/>
                          <a:sym typeface="EB Garamond"/>
                        </a:rPr>
                        <a:t>Air Quality Violations</a:t>
                      </a:r>
                      <a:endParaRPr sz="1000">
                        <a:latin typeface="EB Garamond"/>
                        <a:ea typeface="EB Garamond"/>
                        <a:cs typeface="EB Garamond"/>
                        <a:sym typeface="EB Garamond"/>
                      </a:endParaRPr>
                    </a:p>
                  </a:txBody>
                  <a:tcPr marT="91425" marB="91425" marR="91425" marL="91425"/>
                </a:tc>
                <a:tc>
                  <a:txBody>
                    <a:bodyPr/>
                    <a:lstStyle/>
                    <a:p>
                      <a:pPr indent="0" lvl="0" marL="0" rtl="0" algn="l">
                        <a:spcBef>
                          <a:spcPts val="0"/>
                        </a:spcBef>
                        <a:spcAft>
                          <a:spcPts val="0"/>
                        </a:spcAft>
                        <a:buNone/>
                      </a:pPr>
                      <a:r>
                        <a:rPr lang="en" sz="1000">
                          <a:latin typeface="EB Garamond"/>
                          <a:ea typeface="EB Garamond"/>
                          <a:cs typeface="EB Garamond"/>
                          <a:sym typeface="EB Garamond"/>
                        </a:rPr>
                        <a:t>1</a:t>
                      </a:r>
                      <a:endParaRPr sz="1000">
                        <a:latin typeface="EB Garamond"/>
                        <a:ea typeface="EB Garamond"/>
                        <a:cs typeface="EB Garamond"/>
                        <a:sym typeface="EB Garamond"/>
                      </a:endParaRPr>
                    </a:p>
                  </a:txBody>
                  <a:tcPr marT="91425" marB="91425" marR="91425" marL="91425">
                    <a:solidFill>
                      <a:srgbClr val="D9D2E9"/>
                    </a:solidFill>
                  </a:tcPr>
                </a:tc>
              </a:tr>
              <a:tr h="372425">
                <a:tc>
                  <a:txBody>
                    <a:bodyPr/>
                    <a:lstStyle/>
                    <a:p>
                      <a:pPr indent="0" lvl="0" marL="0" rtl="0" algn="l">
                        <a:spcBef>
                          <a:spcPts val="0"/>
                        </a:spcBef>
                        <a:spcAft>
                          <a:spcPts val="0"/>
                        </a:spcAft>
                        <a:buNone/>
                      </a:pPr>
                      <a:r>
                        <a:rPr lang="en" sz="1000">
                          <a:latin typeface="EB Garamond"/>
                          <a:ea typeface="EB Garamond"/>
                          <a:cs typeface="EB Garamond"/>
                          <a:sym typeface="EB Garamond"/>
                        </a:rPr>
                        <a:t>Large Burn Pile Permits</a:t>
                      </a:r>
                      <a:endParaRPr sz="1000">
                        <a:latin typeface="EB Garamond"/>
                        <a:ea typeface="EB Garamond"/>
                        <a:cs typeface="EB Garamond"/>
                        <a:sym typeface="EB Garamond"/>
                      </a:endParaRPr>
                    </a:p>
                  </a:txBody>
                  <a:tcPr marT="91425" marB="91425" marR="91425" marL="91425"/>
                </a:tc>
                <a:tc>
                  <a:txBody>
                    <a:bodyPr/>
                    <a:lstStyle/>
                    <a:p>
                      <a:pPr indent="0" lvl="0" marL="0" rtl="0" algn="l">
                        <a:spcBef>
                          <a:spcPts val="0"/>
                        </a:spcBef>
                        <a:spcAft>
                          <a:spcPts val="0"/>
                        </a:spcAft>
                        <a:buNone/>
                      </a:pPr>
                      <a:r>
                        <a:rPr lang="en" sz="1000">
                          <a:latin typeface="EB Garamond"/>
                          <a:ea typeface="EB Garamond"/>
                          <a:cs typeface="EB Garamond"/>
                          <a:sym typeface="EB Garamond"/>
                        </a:rPr>
                        <a:t>614</a:t>
                      </a:r>
                      <a:endParaRPr sz="1000">
                        <a:latin typeface="EB Garamond"/>
                        <a:ea typeface="EB Garamond"/>
                        <a:cs typeface="EB Garamond"/>
                        <a:sym typeface="EB Garamond"/>
                      </a:endParaRPr>
                    </a:p>
                  </a:txBody>
                  <a:tcPr marT="91425" marB="91425" marR="91425" marL="91425">
                    <a:solidFill>
                      <a:srgbClr val="D9D2E9"/>
                    </a:solidFill>
                  </a:tcPr>
                </a:tc>
              </a:tr>
              <a:tr h="463550">
                <a:tc>
                  <a:txBody>
                    <a:bodyPr/>
                    <a:lstStyle/>
                    <a:p>
                      <a:pPr indent="0" lvl="0" marL="0" rtl="0" algn="l">
                        <a:spcBef>
                          <a:spcPts val="0"/>
                        </a:spcBef>
                        <a:spcAft>
                          <a:spcPts val="0"/>
                        </a:spcAft>
                        <a:buNone/>
                      </a:pPr>
                      <a:r>
                        <a:rPr lang="en" sz="1000">
                          <a:latin typeface="EB Garamond"/>
                          <a:ea typeface="EB Garamond"/>
                          <a:cs typeface="EB Garamond"/>
                          <a:sym typeface="EB Garamond"/>
                        </a:rPr>
                        <a:t>Air Quality Pollutant(s) Sources</a:t>
                      </a:r>
                      <a:endParaRPr sz="1000">
                        <a:latin typeface="EB Garamond"/>
                        <a:ea typeface="EB Garamond"/>
                        <a:cs typeface="EB Garamond"/>
                        <a:sym typeface="EB Garamond"/>
                      </a:endParaRPr>
                    </a:p>
                  </a:txBody>
                  <a:tcPr marT="91425" marB="91425" marR="91425" marL="91425"/>
                </a:tc>
                <a:tc>
                  <a:txBody>
                    <a:bodyPr/>
                    <a:lstStyle/>
                    <a:p>
                      <a:pPr indent="0" lvl="0" marL="0" rtl="0" algn="l">
                        <a:spcBef>
                          <a:spcPts val="0"/>
                        </a:spcBef>
                        <a:spcAft>
                          <a:spcPts val="0"/>
                        </a:spcAft>
                        <a:buNone/>
                      </a:pPr>
                      <a:r>
                        <a:rPr lang="en" sz="1000">
                          <a:latin typeface="EB Garamond"/>
                          <a:ea typeface="EB Garamond"/>
                          <a:cs typeface="EB Garamond"/>
                          <a:sym typeface="EB Garamond"/>
                        </a:rPr>
                        <a:t>139</a:t>
                      </a:r>
                      <a:endParaRPr sz="1000">
                        <a:latin typeface="EB Garamond"/>
                        <a:ea typeface="EB Garamond"/>
                        <a:cs typeface="EB Garamond"/>
                        <a:sym typeface="EB Garamond"/>
                      </a:endParaRPr>
                    </a:p>
                  </a:txBody>
                  <a:tcPr marT="91425" marB="91425" marR="91425" marL="91425">
                    <a:solidFill>
                      <a:srgbClr val="D9D2E9"/>
                    </a:solidFill>
                  </a:tcPr>
                </a:tc>
              </a:tr>
            </a:tbl>
          </a:graphicData>
        </a:graphic>
      </p:graphicFrame>
      <p:pic>
        <p:nvPicPr>
          <p:cNvPr id="231" name="Google Shape;231;p36"/>
          <p:cNvPicPr preferRelativeResize="0"/>
          <p:nvPr/>
        </p:nvPicPr>
        <p:blipFill>
          <a:blip r:embed="rId4">
            <a:alphaModFix/>
          </a:blip>
          <a:stretch>
            <a:fillRect/>
          </a:stretch>
        </p:blipFill>
        <p:spPr>
          <a:xfrm>
            <a:off x="3016900" y="2512625"/>
            <a:ext cx="2453025" cy="1454150"/>
          </a:xfrm>
          <a:prstGeom prst="rect">
            <a:avLst/>
          </a:prstGeom>
          <a:noFill/>
          <a:ln>
            <a:noFill/>
          </a:ln>
        </p:spPr>
      </p:pic>
      <p:sp>
        <p:nvSpPr>
          <p:cNvPr id="232" name="Google Shape;232;p36"/>
          <p:cNvSpPr txBox="1"/>
          <p:nvPr/>
        </p:nvSpPr>
        <p:spPr>
          <a:xfrm>
            <a:off x="3122250" y="4126450"/>
            <a:ext cx="2899500" cy="30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*2 Noise Complaints in 2023, one resolved</a:t>
            </a:r>
            <a:endParaRPr sz="1200">
              <a:solidFill>
                <a:schemeClr val="dk1"/>
              </a:solidFill>
              <a:latin typeface="Times New Roman"/>
              <a:ea typeface="Times New Roman"/>
              <a:cs typeface="Times New Roman"/>
              <a:sym typeface="Times New Roman"/>
            </a:endParaRPr>
          </a:p>
        </p:txBody>
      </p:sp>
      <p:sp>
        <p:nvSpPr>
          <p:cNvPr id="233" name="Google Shape;233;p36"/>
          <p:cNvSpPr/>
          <p:nvPr/>
        </p:nvSpPr>
        <p:spPr>
          <a:xfrm>
            <a:off x="7270800" y="0"/>
            <a:ext cx="1873200" cy="411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234" name="Google Shape;234;p36"/>
          <p:cNvSpPr/>
          <p:nvPr/>
        </p:nvSpPr>
        <p:spPr>
          <a:xfrm>
            <a:off x="9104975" y="0"/>
            <a:ext cx="39000" cy="46812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235" name="Google Shape;235;p36"/>
          <p:cNvSpPr/>
          <p:nvPr/>
        </p:nvSpPr>
        <p:spPr>
          <a:xfrm>
            <a:off x="56275" y="0"/>
            <a:ext cx="9087600" cy="492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7"/>
          <p:cNvSpPr txBox="1"/>
          <p:nvPr/>
        </p:nvSpPr>
        <p:spPr>
          <a:xfrm>
            <a:off x="7346373" y="4801313"/>
            <a:ext cx="1311900" cy="350400"/>
          </a:xfrm>
          <a:prstGeom prst="rect">
            <a:avLst/>
          </a:prstGeom>
          <a:noFill/>
          <a:ln>
            <a:noFill/>
          </a:ln>
        </p:spPr>
        <p:txBody>
          <a:bodyPr anchorCtr="0" anchor="t" bIns="0" lIns="0" spcFirstLastPara="1" rIns="0" wrap="square" tIns="27000">
            <a:spAutoFit/>
          </a:bodyPr>
          <a:lstStyle/>
          <a:p>
            <a:pPr indent="0" lvl="0" marL="0" marR="0" rtl="0" algn="r">
              <a:lnSpc>
                <a:spcPct val="87500"/>
              </a:lnSpc>
              <a:spcBef>
                <a:spcPts val="0"/>
              </a:spcBef>
              <a:spcAft>
                <a:spcPts val="0"/>
              </a:spcAft>
              <a:buNone/>
            </a:pPr>
            <a:r>
              <a:rPr b="1" i="0" lang="en" sz="1200" u="none" cap="none" strike="noStrike">
                <a:solidFill>
                  <a:srgbClr val="7F7F7F"/>
                </a:solidFill>
                <a:latin typeface="Corbel"/>
                <a:ea typeface="Corbel"/>
                <a:cs typeface="Corbel"/>
                <a:sym typeface="Corbel"/>
              </a:rPr>
              <a:t>AMADOR  COUNTY</a:t>
            </a:r>
            <a:endParaRPr b="1" i="0" sz="1200" u="none" cap="none" strike="noStrike">
              <a:solidFill>
                <a:schemeClr val="dk1"/>
              </a:solidFill>
              <a:latin typeface="Corbel"/>
              <a:ea typeface="Corbel"/>
              <a:cs typeface="Corbel"/>
              <a:sym typeface="Corbel"/>
            </a:endParaRPr>
          </a:p>
          <a:p>
            <a:pPr indent="0" lvl="0" marL="0" marR="0" rtl="0" algn="r">
              <a:lnSpc>
                <a:spcPct val="87500"/>
              </a:lnSpc>
              <a:spcBef>
                <a:spcPts val="0"/>
              </a:spcBef>
              <a:spcAft>
                <a:spcPts val="0"/>
              </a:spcAft>
              <a:buNone/>
            </a:pPr>
            <a:r>
              <a:rPr b="1" i="0" lang="en" sz="1200" u="none" cap="none" strike="noStrike">
                <a:solidFill>
                  <a:schemeClr val="dk1"/>
                </a:solidFill>
                <a:latin typeface="Corbel"/>
                <a:ea typeface="Corbel"/>
                <a:cs typeface="Corbel"/>
                <a:sym typeface="Corbel"/>
              </a:rPr>
              <a:t>PLANNING</a:t>
            </a:r>
            <a:endParaRPr sz="1100"/>
          </a:p>
        </p:txBody>
      </p:sp>
      <p:sp>
        <p:nvSpPr>
          <p:cNvPr id="241" name="Google Shape;241;p37"/>
          <p:cNvSpPr txBox="1"/>
          <p:nvPr/>
        </p:nvSpPr>
        <p:spPr>
          <a:xfrm>
            <a:off x="8751881" y="4801313"/>
            <a:ext cx="392100" cy="303900"/>
          </a:xfrm>
          <a:prstGeom prst="rect">
            <a:avLst/>
          </a:prstGeom>
          <a:solidFill>
            <a:schemeClr val="dk1"/>
          </a:solid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lt1"/>
              </a:buClr>
              <a:buSzPts val="1200"/>
              <a:buFont typeface="Arial"/>
              <a:buNone/>
            </a:pPr>
            <a:fld id="{00000000-1234-1234-1234-123412341234}" type="slidenum">
              <a:rPr b="0" i="0" lang="en" sz="1200" u="none" cap="none" strike="noStrike">
                <a:solidFill>
                  <a:schemeClr val="lt1"/>
                </a:solidFill>
                <a:latin typeface="Times New Roman"/>
                <a:ea typeface="Times New Roman"/>
                <a:cs typeface="Times New Roman"/>
                <a:sym typeface="Times New Roman"/>
              </a:rPr>
              <a:t>‹#›</a:t>
            </a:fld>
            <a:endParaRPr b="0" i="0" sz="1800" u="none" cap="none" strike="noStrike">
              <a:solidFill>
                <a:schemeClr val="lt1"/>
              </a:solidFill>
              <a:latin typeface="Times New Roman"/>
              <a:ea typeface="Times New Roman"/>
              <a:cs typeface="Times New Roman"/>
              <a:sym typeface="Times New Roman"/>
            </a:endParaRPr>
          </a:p>
        </p:txBody>
      </p:sp>
      <p:sp>
        <p:nvSpPr>
          <p:cNvPr id="242" name="Google Shape;242;p37"/>
          <p:cNvSpPr txBox="1"/>
          <p:nvPr>
            <p:ph type="ctrTitle"/>
          </p:nvPr>
        </p:nvSpPr>
        <p:spPr>
          <a:xfrm>
            <a:off x="197875" y="58175"/>
            <a:ext cx="8432100" cy="8793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chemeClr val="dk1"/>
              </a:buClr>
              <a:buSzPts val="4500"/>
              <a:buFont typeface="Arial"/>
              <a:buNone/>
            </a:pPr>
            <a:r>
              <a:rPr lang="en" sz="3300"/>
              <a:t>DEPARTMENT STATISTICS</a:t>
            </a:r>
            <a:endParaRPr sz="3300"/>
          </a:p>
        </p:txBody>
      </p:sp>
      <p:sp>
        <p:nvSpPr>
          <p:cNvPr id="243" name="Google Shape;243;p37"/>
          <p:cNvSpPr txBox="1"/>
          <p:nvPr/>
        </p:nvSpPr>
        <p:spPr>
          <a:xfrm>
            <a:off x="5751875" y="1379725"/>
            <a:ext cx="3000000" cy="18615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800"/>
              </a:spcBef>
              <a:spcAft>
                <a:spcPts val="0"/>
              </a:spcAft>
              <a:buNone/>
            </a:pPr>
            <a:r>
              <a:rPr b="1" lang="en" sz="1200">
                <a:solidFill>
                  <a:schemeClr val="dk1"/>
                </a:solidFill>
                <a:latin typeface="Times New Roman"/>
                <a:ea typeface="Times New Roman"/>
                <a:cs typeface="Times New Roman"/>
                <a:sym typeface="Times New Roman"/>
              </a:rPr>
              <a:t>Planning</a:t>
            </a:r>
            <a:endParaRPr b="1" sz="1200">
              <a:solidFill>
                <a:schemeClr val="dk1"/>
              </a:solidFill>
              <a:latin typeface="Times New Roman"/>
              <a:ea typeface="Times New Roman"/>
              <a:cs typeface="Times New Roman"/>
              <a:sym typeface="Times New Roman"/>
            </a:endParaRPr>
          </a:p>
          <a:p>
            <a:pPr indent="-203200" lvl="0" marL="203200" rtl="0" algn="l">
              <a:lnSpc>
                <a:spcPct val="90000"/>
              </a:lnSpc>
              <a:spcBef>
                <a:spcPts val="80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Housing</a:t>
            </a:r>
            <a:endParaRPr sz="1200">
              <a:solidFill>
                <a:schemeClr val="dk1"/>
              </a:solidFill>
              <a:latin typeface="Times New Roman"/>
              <a:ea typeface="Times New Roman"/>
              <a:cs typeface="Times New Roman"/>
              <a:sym typeface="Times New Roman"/>
            </a:endParaRPr>
          </a:p>
          <a:p>
            <a:pPr indent="-203200" lvl="0" marL="203200" rtl="0" algn="l">
              <a:lnSpc>
                <a:spcPct val="90000"/>
              </a:lnSpc>
              <a:spcBef>
                <a:spcPts val="80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Use Permits, Zoning, and General Development Trends</a:t>
            </a:r>
            <a:endParaRPr sz="1200">
              <a:solidFill>
                <a:schemeClr val="dk1"/>
              </a:solidFill>
              <a:latin typeface="Times New Roman"/>
              <a:ea typeface="Times New Roman"/>
              <a:cs typeface="Times New Roman"/>
              <a:sym typeface="Times New Roman"/>
            </a:endParaRPr>
          </a:p>
          <a:p>
            <a:pPr indent="-203200" lvl="0" marL="203200" rtl="0" algn="l">
              <a:lnSpc>
                <a:spcPct val="90000"/>
              </a:lnSpc>
              <a:spcBef>
                <a:spcPts val="80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General Plan Implementation</a:t>
            </a:r>
            <a:endParaRPr sz="1200">
              <a:solidFill>
                <a:schemeClr val="dk1"/>
              </a:solidFill>
              <a:latin typeface="Times New Roman"/>
              <a:ea typeface="Times New Roman"/>
              <a:cs typeface="Times New Roman"/>
              <a:sym typeface="Times New Roman"/>
            </a:endParaRPr>
          </a:p>
          <a:p>
            <a:pPr indent="-203200" lvl="0" marL="203200" rtl="0" algn="l">
              <a:lnSpc>
                <a:spcPct val="90000"/>
              </a:lnSpc>
              <a:spcBef>
                <a:spcPts val="80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Mining</a:t>
            </a:r>
            <a:endParaRPr sz="1200">
              <a:solidFill>
                <a:schemeClr val="dk1"/>
              </a:solidFill>
              <a:latin typeface="Times New Roman"/>
              <a:ea typeface="Times New Roman"/>
              <a:cs typeface="Times New Roman"/>
              <a:sym typeface="Times New Roman"/>
            </a:endParaRPr>
          </a:p>
          <a:p>
            <a:pPr indent="-203200" lvl="0" marL="203200" rtl="0" algn="l">
              <a:lnSpc>
                <a:spcPct val="90000"/>
              </a:lnSpc>
              <a:spcBef>
                <a:spcPts val="80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Specific/Master Plans</a:t>
            </a:r>
            <a:endParaRPr sz="1200">
              <a:solidFill>
                <a:schemeClr val="dk1"/>
              </a:solidFill>
              <a:latin typeface="Times New Roman"/>
              <a:ea typeface="Times New Roman"/>
              <a:cs typeface="Times New Roman"/>
              <a:sym typeface="Times New Roman"/>
            </a:endParaRPr>
          </a:p>
        </p:txBody>
      </p:sp>
      <p:pic>
        <p:nvPicPr>
          <p:cNvPr id="244" name="Google Shape;244;p37"/>
          <p:cNvPicPr preferRelativeResize="0"/>
          <p:nvPr/>
        </p:nvPicPr>
        <p:blipFill rotWithShape="1">
          <a:blip r:embed="rId3">
            <a:alphaModFix/>
          </a:blip>
          <a:srcRect b="0" l="0" r="0" t="5060"/>
          <a:stretch/>
        </p:blipFill>
        <p:spPr>
          <a:xfrm>
            <a:off x="378600" y="1281800"/>
            <a:ext cx="5011150" cy="3519525"/>
          </a:xfrm>
          <a:prstGeom prst="rect">
            <a:avLst/>
          </a:prstGeom>
          <a:noFill/>
          <a:ln>
            <a:noFill/>
          </a:ln>
        </p:spPr>
      </p:pic>
      <p:sp>
        <p:nvSpPr>
          <p:cNvPr id="245" name="Google Shape;245;p37"/>
          <p:cNvSpPr txBox="1"/>
          <p:nvPr/>
        </p:nvSpPr>
        <p:spPr>
          <a:xfrm>
            <a:off x="418125" y="937475"/>
            <a:ext cx="3000000" cy="351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1200">
                <a:solidFill>
                  <a:schemeClr val="dk1"/>
                </a:solidFill>
                <a:latin typeface="Times New Roman"/>
                <a:ea typeface="Times New Roman"/>
                <a:cs typeface="Times New Roman"/>
                <a:sym typeface="Times New Roman"/>
              </a:rPr>
              <a:t>Meetings and Collaboration</a:t>
            </a:r>
            <a:endParaRPr/>
          </a:p>
        </p:txBody>
      </p:sp>
      <p:sp>
        <p:nvSpPr>
          <p:cNvPr id="246" name="Google Shape;246;p37"/>
          <p:cNvSpPr/>
          <p:nvPr/>
        </p:nvSpPr>
        <p:spPr>
          <a:xfrm>
            <a:off x="7270800" y="0"/>
            <a:ext cx="1873200" cy="411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247" name="Google Shape;247;p37"/>
          <p:cNvSpPr/>
          <p:nvPr/>
        </p:nvSpPr>
        <p:spPr>
          <a:xfrm>
            <a:off x="9104975" y="0"/>
            <a:ext cx="39000" cy="46812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248" name="Google Shape;248;p37"/>
          <p:cNvSpPr/>
          <p:nvPr/>
        </p:nvSpPr>
        <p:spPr>
          <a:xfrm>
            <a:off x="56275" y="0"/>
            <a:ext cx="9087600" cy="492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8"/>
          <p:cNvSpPr txBox="1"/>
          <p:nvPr/>
        </p:nvSpPr>
        <p:spPr>
          <a:xfrm>
            <a:off x="7346373" y="4801313"/>
            <a:ext cx="1312008" cy="303972"/>
          </a:xfrm>
          <a:prstGeom prst="rect">
            <a:avLst/>
          </a:prstGeom>
          <a:noFill/>
          <a:ln>
            <a:noFill/>
          </a:ln>
        </p:spPr>
        <p:txBody>
          <a:bodyPr anchorCtr="0" anchor="t" bIns="0" lIns="0" spcFirstLastPara="1" rIns="0" wrap="square" tIns="27000">
            <a:spAutoFit/>
          </a:bodyPr>
          <a:lstStyle/>
          <a:p>
            <a:pPr indent="0" lvl="0" marL="0" marR="0" rtl="0" algn="r">
              <a:lnSpc>
                <a:spcPct val="87500"/>
              </a:lnSpc>
              <a:spcBef>
                <a:spcPts val="0"/>
              </a:spcBef>
              <a:spcAft>
                <a:spcPts val="0"/>
              </a:spcAft>
              <a:buNone/>
            </a:pPr>
            <a:r>
              <a:rPr b="1" i="0" lang="en" sz="1200" u="none" cap="none" strike="noStrike">
                <a:solidFill>
                  <a:srgbClr val="7F7F7F"/>
                </a:solidFill>
                <a:latin typeface="Corbel"/>
                <a:ea typeface="Corbel"/>
                <a:cs typeface="Corbel"/>
                <a:sym typeface="Corbel"/>
              </a:rPr>
              <a:t>AMADOR  COUNTY</a:t>
            </a:r>
            <a:endParaRPr b="1" i="0" sz="1200" u="none" cap="none" strike="noStrike">
              <a:solidFill>
                <a:schemeClr val="dk1"/>
              </a:solidFill>
              <a:latin typeface="Corbel"/>
              <a:ea typeface="Corbel"/>
              <a:cs typeface="Corbel"/>
              <a:sym typeface="Corbel"/>
            </a:endParaRPr>
          </a:p>
          <a:p>
            <a:pPr indent="0" lvl="0" marL="0" marR="0" rtl="0" algn="r">
              <a:lnSpc>
                <a:spcPct val="87500"/>
              </a:lnSpc>
              <a:spcBef>
                <a:spcPts val="0"/>
              </a:spcBef>
              <a:spcAft>
                <a:spcPts val="0"/>
              </a:spcAft>
              <a:buNone/>
            </a:pPr>
            <a:r>
              <a:rPr b="1" i="0" lang="en" sz="1200" u="none" cap="none" strike="noStrike">
                <a:solidFill>
                  <a:schemeClr val="dk1"/>
                </a:solidFill>
                <a:latin typeface="Corbel"/>
                <a:ea typeface="Corbel"/>
                <a:cs typeface="Corbel"/>
                <a:sym typeface="Corbel"/>
              </a:rPr>
              <a:t>PLANNING</a:t>
            </a:r>
            <a:endParaRPr sz="1100"/>
          </a:p>
        </p:txBody>
      </p:sp>
      <p:sp>
        <p:nvSpPr>
          <p:cNvPr id="254" name="Google Shape;254;p38"/>
          <p:cNvSpPr txBox="1"/>
          <p:nvPr/>
        </p:nvSpPr>
        <p:spPr>
          <a:xfrm>
            <a:off x="8751881" y="4801313"/>
            <a:ext cx="392119" cy="303972"/>
          </a:xfrm>
          <a:prstGeom prst="rect">
            <a:avLst/>
          </a:prstGeom>
          <a:solidFill>
            <a:schemeClr val="dk1"/>
          </a:solid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lt1"/>
              </a:buClr>
              <a:buSzPts val="1200"/>
              <a:buFont typeface="Arial"/>
              <a:buNone/>
            </a:pPr>
            <a:fld id="{00000000-1234-1234-1234-123412341234}" type="slidenum">
              <a:rPr b="0" i="0" lang="en" sz="1200" u="none" cap="none" strike="noStrike">
                <a:solidFill>
                  <a:schemeClr val="lt1"/>
                </a:solidFill>
                <a:latin typeface="Times New Roman"/>
                <a:ea typeface="Times New Roman"/>
                <a:cs typeface="Times New Roman"/>
                <a:sym typeface="Times New Roman"/>
              </a:rPr>
              <a:t>‹#›</a:t>
            </a:fld>
            <a:endParaRPr b="0" i="0" sz="1800" u="none" cap="none" strike="noStrike">
              <a:solidFill>
                <a:schemeClr val="lt1"/>
              </a:solidFill>
              <a:latin typeface="Times New Roman"/>
              <a:ea typeface="Times New Roman"/>
              <a:cs typeface="Times New Roman"/>
              <a:sym typeface="Times New Roman"/>
            </a:endParaRPr>
          </a:p>
        </p:txBody>
      </p:sp>
      <p:sp>
        <p:nvSpPr>
          <p:cNvPr id="255" name="Google Shape;255;p38"/>
          <p:cNvSpPr txBox="1"/>
          <p:nvPr/>
        </p:nvSpPr>
        <p:spPr>
          <a:xfrm>
            <a:off x="625075" y="1183996"/>
            <a:ext cx="3888600" cy="3186000"/>
          </a:xfrm>
          <a:prstGeom prst="rect">
            <a:avLst/>
          </a:prstGeom>
          <a:noFill/>
          <a:ln>
            <a:noFill/>
          </a:ln>
        </p:spPr>
        <p:txBody>
          <a:bodyPr anchorCtr="0" anchor="t" bIns="34275" lIns="68575" spcFirstLastPara="1" rIns="68575" wrap="square" tIns="34275">
            <a:noAutofit/>
          </a:bodyPr>
          <a:lstStyle/>
          <a:p>
            <a:pPr indent="0" lvl="0" marL="0" rtl="0" algn="l">
              <a:lnSpc>
                <a:spcPct val="150000"/>
              </a:lnSpc>
              <a:spcBef>
                <a:spcPts val="800"/>
              </a:spcBef>
              <a:spcAft>
                <a:spcPts val="0"/>
              </a:spcAft>
              <a:buNone/>
            </a:pPr>
            <a:r>
              <a:rPr lang="en" sz="1200">
                <a:latin typeface="EB Garamond Medium"/>
                <a:ea typeface="EB Garamond Medium"/>
                <a:cs typeface="EB Garamond Medium"/>
                <a:sym typeface="EB Garamond Medium"/>
              </a:rPr>
              <a:t>2023 Long-Range Planning Projects:</a:t>
            </a:r>
            <a:endParaRPr sz="1200">
              <a:latin typeface="EB Garamond Medium"/>
              <a:ea typeface="EB Garamond Medium"/>
              <a:cs typeface="EB Garamond Medium"/>
              <a:sym typeface="EB Garamond Medium"/>
            </a:endParaRPr>
          </a:p>
          <a:p>
            <a:pPr indent="-260350" lvl="0" marL="457200" rtl="0" algn="l">
              <a:lnSpc>
                <a:spcPct val="150000"/>
              </a:lnSpc>
              <a:spcBef>
                <a:spcPts val="800"/>
              </a:spcBef>
              <a:spcAft>
                <a:spcPts val="0"/>
              </a:spcAft>
              <a:buSzPts val="500"/>
              <a:buFont typeface="EB Garamond Medium"/>
              <a:buChar char="●"/>
            </a:pPr>
            <a:r>
              <a:rPr lang="en" sz="1200">
                <a:latin typeface="EB Garamond Medium"/>
                <a:ea typeface="EB Garamond Medium"/>
                <a:cs typeface="EB Garamond Medium"/>
                <a:sym typeface="EB Garamond Medium"/>
              </a:rPr>
              <a:t>Agritourism Ordinance</a:t>
            </a:r>
            <a:endParaRPr sz="1200">
              <a:latin typeface="EB Garamond Medium"/>
              <a:ea typeface="EB Garamond Medium"/>
              <a:cs typeface="EB Garamond Medium"/>
              <a:sym typeface="EB Garamond Medium"/>
            </a:endParaRPr>
          </a:p>
          <a:p>
            <a:pPr indent="-260350" lvl="0" marL="457200" rtl="0" algn="l">
              <a:lnSpc>
                <a:spcPct val="150000"/>
              </a:lnSpc>
              <a:spcBef>
                <a:spcPts val="0"/>
              </a:spcBef>
              <a:spcAft>
                <a:spcPts val="0"/>
              </a:spcAft>
              <a:buSzPts val="500"/>
              <a:buFont typeface="EB Garamond Medium"/>
              <a:buChar char="●"/>
            </a:pPr>
            <a:r>
              <a:rPr lang="en" sz="1200">
                <a:latin typeface="EB Garamond Medium"/>
                <a:ea typeface="EB Garamond Medium"/>
                <a:cs typeface="EB Garamond Medium"/>
                <a:sym typeface="EB Garamond Medium"/>
              </a:rPr>
              <a:t>Design Guidelines</a:t>
            </a:r>
            <a:endParaRPr sz="1200">
              <a:latin typeface="EB Garamond Medium"/>
              <a:ea typeface="EB Garamond Medium"/>
              <a:cs typeface="EB Garamond Medium"/>
              <a:sym typeface="EB Garamond Medium"/>
            </a:endParaRPr>
          </a:p>
          <a:p>
            <a:pPr indent="-260350" lvl="0" marL="457200" rtl="0" algn="l">
              <a:lnSpc>
                <a:spcPct val="150000"/>
              </a:lnSpc>
              <a:spcBef>
                <a:spcPts val="0"/>
              </a:spcBef>
              <a:spcAft>
                <a:spcPts val="0"/>
              </a:spcAft>
              <a:buSzPts val="500"/>
              <a:buFont typeface="EB Garamond Medium"/>
              <a:buChar char="●"/>
            </a:pPr>
            <a:r>
              <a:rPr lang="en" sz="1200">
                <a:latin typeface="EB Garamond Medium"/>
                <a:ea typeface="EB Garamond Medium"/>
                <a:cs typeface="EB Garamond Medium"/>
                <a:sym typeface="EB Garamond Medium"/>
              </a:rPr>
              <a:t>Scenic </a:t>
            </a:r>
            <a:r>
              <a:rPr lang="en" sz="1200">
                <a:latin typeface="EB Garamond Medium"/>
                <a:ea typeface="EB Garamond Medium"/>
                <a:cs typeface="EB Garamond Medium"/>
                <a:sym typeface="EB Garamond Medium"/>
              </a:rPr>
              <a:t>Viewsheds</a:t>
            </a:r>
            <a:endParaRPr sz="1200">
              <a:latin typeface="EB Garamond Medium"/>
              <a:ea typeface="EB Garamond Medium"/>
              <a:cs typeface="EB Garamond Medium"/>
              <a:sym typeface="EB Garamond Medium"/>
            </a:endParaRPr>
          </a:p>
          <a:p>
            <a:pPr indent="-260350" lvl="0" marL="457200" rtl="0" algn="l">
              <a:lnSpc>
                <a:spcPct val="150000"/>
              </a:lnSpc>
              <a:spcBef>
                <a:spcPts val="0"/>
              </a:spcBef>
              <a:spcAft>
                <a:spcPts val="0"/>
              </a:spcAft>
              <a:buSzPts val="500"/>
              <a:buFont typeface="EB Garamond Medium"/>
              <a:buChar char="●"/>
            </a:pPr>
            <a:r>
              <a:rPr lang="en" sz="1200">
                <a:latin typeface="EB Garamond Medium"/>
                <a:ea typeface="EB Garamond Medium"/>
                <a:cs typeface="EB Garamond Medium"/>
                <a:sym typeface="EB Garamond Medium"/>
              </a:rPr>
              <a:t>Residential in Commercial</a:t>
            </a:r>
            <a:endParaRPr sz="1200">
              <a:latin typeface="EB Garamond Medium"/>
              <a:ea typeface="EB Garamond Medium"/>
              <a:cs typeface="EB Garamond Medium"/>
              <a:sym typeface="EB Garamond Medium"/>
            </a:endParaRPr>
          </a:p>
          <a:p>
            <a:pPr indent="-260350" lvl="0" marL="457200" rtl="0" algn="l">
              <a:lnSpc>
                <a:spcPct val="150000"/>
              </a:lnSpc>
              <a:spcBef>
                <a:spcPts val="0"/>
              </a:spcBef>
              <a:spcAft>
                <a:spcPts val="0"/>
              </a:spcAft>
              <a:buSzPts val="500"/>
              <a:buFont typeface="EB Garamond Medium"/>
              <a:buChar char="●"/>
            </a:pPr>
            <a:r>
              <a:rPr lang="en" sz="1200">
                <a:latin typeface="EB Garamond Medium"/>
                <a:ea typeface="EB Garamond Medium"/>
                <a:cs typeface="EB Garamond Medium"/>
                <a:sym typeface="EB Garamond Medium"/>
              </a:rPr>
              <a:t>Kirkwood Tree Ordinance</a:t>
            </a:r>
            <a:endParaRPr sz="1200">
              <a:latin typeface="EB Garamond Medium"/>
              <a:ea typeface="EB Garamond Medium"/>
              <a:cs typeface="EB Garamond Medium"/>
              <a:sym typeface="EB Garamond Medium"/>
            </a:endParaRPr>
          </a:p>
          <a:p>
            <a:pPr indent="-260350" lvl="0" marL="457200" rtl="0" algn="l">
              <a:lnSpc>
                <a:spcPct val="150000"/>
              </a:lnSpc>
              <a:spcBef>
                <a:spcPts val="0"/>
              </a:spcBef>
              <a:spcAft>
                <a:spcPts val="0"/>
              </a:spcAft>
              <a:buSzPts val="500"/>
              <a:buFont typeface="EB Garamond Medium"/>
              <a:buChar char="●"/>
            </a:pPr>
            <a:r>
              <a:rPr lang="en" sz="1200">
                <a:latin typeface="EB Garamond Medium"/>
                <a:ea typeface="EB Garamond Medium"/>
                <a:cs typeface="EB Garamond Medium"/>
                <a:sym typeface="EB Garamond Medium"/>
              </a:rPr>
              <a:t>DRUs</a:t>
            </a:r>
            <a:endParaRPr sz="1200">
              <a:latin typeface="EB Garamond Medium"/>
              <a:ea typeface="EB Garamond Medium"/>
              <a:cs typeface="EB Garamond Medium"/>
              <a:sym typeface="EB Garamond Medium"/>
            </a:endParaRPr>
          </a:p>
          <a:p>
            <a:pPr indent="-260350" lvl="0" marL="457200" rtl="0" algn="l">
              <a:lnSpc>
                <a:spcPct val="150000"/>
              </a:lnSpc>
              <a:spcBef>
                <a:spcPts val="0"/>
              </a:spcBef>
              <a:spcAft>
                <a:spcPts val="0"/>
              </a:spcAft>
              <a:buSzPts val="500"/>
              <a:buFont typeface="EB Garamond Medium"/>
              <a:buChar char="●"/>
            </a:pPr>
            <a:r>
              <a:rPr lang="en" sz="1200">
                <a:latin typeface="EB Garamond Medium"/>
                <a:ea typeface="EB Garamond Medium"/>
                <a:cs typeface="EB Garamond Medium"/>
                <a:sym typeface="EB Garamond Medium"/>
              </a:rPr>
              <a:t>Eagle’s Nest Land Use Plan (ALUC)</a:t>
            </a:r>
            <a:endParaRPr sz="1200">
              <a:latin typeface="EB Garamond Medium"/>
              <a:ea typeface="EB Garamond Medium"/>
              <a:cs typeface="EB Garamond Medium"/>
              <a:sym typeface="EB Garamond Medium"/>
            </a:endParaRPr>
          </a:p>
          <a:p>
            <a:pPr indent="-260350" lvl="0" marL="457200" rtl="0" algn="l">
              <a:lnSpc>
                <a:spcPct val="150000"/>
              </a:lnSpc>
              <a:spcBef>
                <a:spcPts val="0"/>
              </a:spcBef>
              <a:spcAft>
                <a:spcPts val="0"/>
              </a:spcAft>
              <a:buSzPts val="500"/>
              <a:buFont typeface="EB Garamond Medium"/>
              <a:buChar char="●"/>
            </a:pPr>
            <a:r>
              <a:rPr lang="en" sz="1200">
                <a:latin typeface="EB Garamond Medium"/>
                <a:ea typeface="EB Garamond Medium"/>
                <a:cs typeface="EB Garamond Medium"/>
                <a:sym typeface="EB Garamond Medium"/>
              </a:rPr>
              <a:t>2023 Housing Element</a:t>
            </a:r>
            <a:endParaRPr sz="1200">
              <a:latin typeface="EB Garamond Medium"/>
              <a:ea typeface="EB Garamond Medium"/>
              <a:cs typeface="EB Garamond Medium"/>
              <a:sym typeface="EB Garamond Medium"/>
            </a:endParaRPr>
          </a:p>
          <a:p>
            <a:pPr indent="-260350" lvl="0" marL="457200" rtl="0" algn="l">
              <a:lnSpc>
                <a:spcPct val="150000"/>
              </a:lnSpc>
              <a:spcBef>
                <a:spcPts val="0"/>
              </a:spcBef>
              <a:spcAft>
                <a:spcPts val="0"/>
              </a:spcAft>
              <a:buSzPts val="500"/>
              <a:buFont typeface="EB Garamond Medium"/>
              <a:buChar char="●"/>
            </a:pPr>
            <a:r>
              <a:rPr lang="en" sz="1200">
                <a:latin typeface="EB Garamond Medium"/>
                <a:ea typeface="EB Garamond Medium"/>
                <a:cs typeface="EB Garamond Medium"/>
                <a:sym typeface="EB Garamond Medium"/>
              </a:rPr>
              <a:t>Wicklow Way</a:t>
            </a:r>
            <a:endParaRPr sz="1200">
              <a:latin typeface="EB Garamond Medium"/>
              <a:ea typeface="EB Garamond Medium"/>
              <a:cs typeface="EB Garamond Medium"/>
              <a:sym typeface="EB Garamond Medium"/>
            </a:endParaRPr>
          </a:p>
          <a:p>
            <a:pPr indent="-260350" lvl="0" marL="457200" rtl="0" algn="l">
              <a:lnSpc>
                <a:spcPct val="150000"/>
              </a:lnSpc>
              <a:spcBef>
                <a:spcPts val="0"/>
              </a:spcBef>
              <a:spcAft>
                <a:spcPts val="0"/>
              </a:spcAft>
              <a:buSzPts val="500"/>
              <a:buFont typeface="EB Garamond Medium"/>
              <a:buChar char="●"/>
            </a:pPr>
            <a:r>
              <a:rPr lang="en" sz="1200">
                <a:latin typeface="EB Garamond Medium"/>
                <a:ea typeface="EB Garamond Medium"/>
                <a:cs typeface="EB Garamond Medium"/>
                <a:sym typeface="EB Garamond Medium"/>
              </a:rPr>
              <a:t>MLR ADU</a:t>
            </a:r>
            <a:endParaRPr sz="1200">
              <a:latin typeface="EB Garamond Medium"/>
              <a:ea typeface="EB Garamond Medium"/>
              <a:cs typeface="EB Garamond Medium"/>
              <a:sym typeface="EB Garamond Medium"/>
            </a:endParaRPr>
          </a:p>
        </p:txBody>
      </p:sp>
      <p:sp>
        <p:nvSpPr>
          <p:cNvPr id="256" name="Google Shape;256;p38"/>
          <p:cNvSpPr txBox="1"/>
          <p:nvPr/>
        </p:nvSpPr>
        <p:spPr>
          <a:xfrm>
            <a:off x="557246" y="324000"/>
            <a:ext cx="4167154" cy="324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PLANNING PROJECTS</a:t>
            </a:r>
            <a:endParaRPr sz="1100"/>
          </a:p>
        </p:txBody>
      </p:sp>
      <p:pic>
        <p:nvPicPr>
          <p:cNvPr id="257" name="Google Shape;257;p38"/>
          <p:cNvPicPr preferRelativeResize="0"/>
          <p:nvPr/>
        </p:nvPicPr>
        <p:blipFill>
          <a:blip r:embed="rId3">
            <a:alphaModFix/>
          </a:blip>
          <a:stretch>
            <a:fillRect/>
          </a:stretch>
        </p:blipFill>
        <p:spPr>
          <a:xfrm>
            <a:off x="4274600" y="1184008"/>
            <a:ext cx="4096375" cy="3081300"/>
          </a:xfrm>
          <a:prstGeom prst="rect">
            <a:avLst/>
          </a:prstGeom>
          <a:noFill/>
          <a:ln>
            <a:noFill/>
          </a:ln>
        </p:spPr>
      </p:pic>
      <p:sp>
        <p:nvSpPr>
          <p:cNvPr id="258" name="Google Shape;258;p38"/>
          <p:cNvSpPr/>
          <p:nvPr/>
        </p:nvSpPr>
        <p:spPr>
          <a:xfrm>
            <a:off x="7270800" y="0"/>
            <a:ext cx="1873200" cy="411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259" name="Google Shape;259;p38"/>
          <p:cNvSpPr/>
          <p:nvPr/>
        </p:nvSpPr>
        <p:spPr>
          <a:xfrm>
            <a:off x="9104975" y="0"/>
            <a:ext cx="39000" cy="46812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260" name="Google Shape;260;p38"/>
          <p:cNvSpPr/>
          <p:nvPr/>
        </p:nvSpPr>
        <p:spPr>
          <a:xfrm>
            <a:off x="56275" y="0"/>
            <a:ext cx="9087600" cy="492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39"/>
          <p:cNvSpPr txBox="1"/>
          <p:nvPr/>
        </p:nvSpPr>
        <p:spPr>
          <a:xfrm>
            <a:off x="7346373" y="4801313"/>
            <a:ext cx="1312008" cy="303972"/>
          </a:xfrm>
          <a:prstGeom prst="rect">
            <a:avLst/>
          </a:prstGeom>
          <a:noFill/>
          <a:ln>
            <a:noFill/>
          </a:ln>
        </p:spPr>
        <p:txBody>
          <a:bodyPr anchorCtr="0" anchor="t" bIns="0" lIns="0" spcFirstLastPara="1" rIns="0" wrap="square" tIns="27000">
            <a:spAutoFit/>
          </a:bodyPr>
          <a:lstStyle/>
          <a:p>
            <a:pPr indent="0" lvl="0" marL="0" marR="0" rtl="0" algn="r">
              <a:lnSpc>
                <a:spcPct val="87500"/>
              </a:lnSpc>
              <a:spcBef>
                <a:spcPts val="0"/>
              </a:spcBef>
              <a:spcAft>
                <a:spcPts val="0"/>
              </a:spcAft>
              <a:buNone/>
            </a:pPr>
            <a:r>
              <a:rPr b="1" i="0" lang="en" sz="1200" u="none" cap="none" strike="noStrike">
                <a:solidFill>
                  <a:srgbClr val="7F7F7F"/>
                </a:solidFill>
                <a:latin typeface="Corbel"/>
                <a:ea typeface="Corbel"/>
                <a:cs typeface="Corbel"/>
                <a:sym typeface="Corbel"/>
              </a:rPr>
              <a:t>AMADOR  COUNTY</a:t>
            </a:r>
            <a:endParaRPr b="1" i="0" sz="1200" u="none" cap="none" strike="noStrike">
              <a:solidFill>
                <a:schemeClr val="dk1"/>
              </a:solidFill>
              <a:latin typeface="Corbel"/>
              <a:ea typeface="Corbel"/>
              <a:cs typeface="Corbel"/>
              <a:sym typeface="Corbel"/>
            </a:endParaRPr>
          </a:p>
          <a:p>
            <a:pPr indent="0" lvl="0" marL="0" marR="0" rtl="0" algn="r">
              <a:lnSpc>
                <a:spcPct val="87500"/>
              </a:lnSpc>
              <a:spcBef>
                <a:spcPts val="0"/>
              </a:spcBef>
              <a:spcAft>
                <a:spcPts val="0"/>
              </a:spcAft>
              <a:buNone/>
            </a:pPr>
            <a:r>
              <a:rPr b="1" i="0" lang="en" sz="1200" u="none" cap="none" strike="noStrike">
                <a:solidFill>
                  <a:schemeClr val="dk1"/>
                </a:solidFill>
                <a:latin typeface="Corbel"/>
                <a:ea typeface="Corbel"/>
                <a:cs typeface="Corbel"/>
                <a:sym typeface="Corbel"/>
              </a:rPr>
              <a:t>PLANNING</a:t>
            </a:r>
            <a:endParaRPr sz="1100"/>
          </a:p>
        </p:txBody>
      </p:sp>
      <p:sp>
        <p:nvSpPr>
          <p:cNvPr id="266" name="Google Shape;266;p39"/>
          <p:cNvSpPr txBox="1"/>
          <p:nvPr/>
        </p:nvSpPr>
        <p:spPr>
          <a:xfrm>
            <a:off x="8751881" y="4801313"/>
            <a:ext cx="392119" cy="303972"/>
          </a:xfrm>
          <a:prstGeom prst="rect">
            <a:avLst/>
          </a:prstGeom>
          <a:solidFill>
            <a:schemeClr val="dk1"/>
          </a:solid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lt1"/>
              </a:buClr>
              <a:buSzPts val="1200"/>
              <a:buFont typeface="Arial"/>
              <a:buNone/>
            </a:pPr>
            <a:fld id="{00000000-1234-1234-1234-123412341234}" type="slidenum">
              <a:rPr b="0" i="0" lang="en" sz="1200" u="none" cap="none" strike="noStrike">
                <a:solidFill>
                  <a:schemeClr val="lt1"/>
                </a:solidFill>
                <a:latin typeface="Times New Roman"/>
                <a:ea typeface="Times New Roman"/>
                <a:cs typeface="Times New Roman"/>
                <a:sym typeface="Times New Roman"/>
              </a:rPr>
              <a:t>‹#›</a:t>
            </a:fld>
            <a:endParaRPr b="0" i="0" sz="1800" u="none" cap="none" strike="noStrike">
              <a:solidFill>
                <a:schemeClr val="lt1"/>
              </a:solidFill>
              <a:latin typeface="Times New Roman"/>
              <a:ea typeface="Times New Roman"/>
              <a:cs typeface="Times New Roman"/>
              <a:sym typeface="Times New Roman"/>
            </a:endParaRPr>
          </a:p>
        </p:txBody>
      </p:sp>
      <p:sp>
        <p:nvSpPr>
          <p:cNvPr id="267" name="Google Shape;267;p39"/>
          <p:cNvSpPr txBox="1"/>
          <p:nvPr>
            <p:ph idx="4294967295" type="body"/>
          </p:nvPr>
        </p:nvSpPr>
        <p:spPr>
          <a:xfrm>
            <a:off x="729842" y="828985"/>
            <a:ext cx="3737400" cy="313200"/>
          </a:xfrm>
          <a:prstGeom prst="rect">
            <a:avLst/>
          </a:prstGeom>
          <a:solidFill>
            <a:schemeClr val="lt1"/>
          </a:solid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1400"/>
              <a:buNone/>
            </a:pPr>
            <a:r>
              <a:rPr b="1" lang="en"/>
              <a:t>General Plan Elements (Cal. Gov. Code. § 65302)</a:t>
            </a:r>
            <a:br>
              <a:rPr b="1" lang="en"/>
            </a:br>
            <a:endParaRPr b="1"/>
          </a:p>
        </p:txBody>
      </p:sp>
      <p:sp>
        <p:nvSpPr>
          <p:cNvPr id="268" name="Google Shape;268;p39"/>
          <p:cNvSpPr txBox="1"/>
          <p:nvPr/>
        </p:nvSpPr>
        <p:spPr>
          <a:xfrm>
            <a:off x="628675" y="314925"/>
            <a:ext cx="8022000" cy="324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GENERAL PLAN &amp; ZONING CODE UPDATE</a:t>
            </a:r>
            <a:endParaRPr sz="1100"/>
          </a:p>
        </p:txBody>
      </p:sp>
      <p:sp>
        <p:nvSpPr>
          <p:cNvPr id="269" name="Google Shape;269;p39"/>
          <p:cNvSpPr txBox="1"/>
          <p:nvPr/>
        </p:nvSpPr>
        <p:spPr>
          <a:xfrm>
            <a:off x="778625" y="1454175"/>
            <a:ext cx="4953000" cy="3421200"/>
          </a:xfrm>
          <a:prstGeom prst="rect">
            <a:avLst/>
          </a:prstGeom>
          <a:solidFill>
            <a:schemeClr val="lt1"/>
          </a:solid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dk1"/>
              </a:buClr>
              <a:buSzPts val="800"/>
              <a:buFont typeface="Arial"/>
              <a:buNone/>
            </a:pPr>
            <a:r>
              <a:rPr b="0" i="1" lang="en" sz="800" u="none" cap="none" strike="noStrike">
                <a:solidFill>
                  <a:schemeClr val="dk1"/>
                </a:solidFill>
                <a:latin typeface="Times New Roman"/>
                <a:ea typeface="Times New Roman"/>
                <a:cs typeface="Times New Roman"/>
                <a:sym typeface="Times New Roman"/>
              </a:rPr>
              <a:t>The general plan shall consist of a statement of development policies and shall include a diagram or diagrams and text setting forth objectives, principles, standards, and plan proposals. The plan shall include the following elements:</a:t>
            </a:r>
            <a:endParaRPr b="0" i="1" sz="800" u="none" cap="none" strike="noStrike">
              <a:solidFill>
                <a:schemeClr val="dk1"/>
              </a:solidFill>
              <a:latin typeface="Times New Roman"/>
              <a:ea typeface="Times New Roman"/>
              <a:cs typeface="Times New Roman"/>
              <a:sym typeface="Times New Roman"/>
            </a:endParaRPr>
          </a:p>
          <a:p>
            <a:pPr indent="0" lvl="0" marL="0" marR="0" rtl="0" algn="l">
              <a:lnSpc>
                <a:spcPct val="90000"/>
              </a:lnSpc>
              <a:spcBef>
                <a:spcPts val="0"/>
              </a:spcBef>
              <a:spcAft>
                <a:spcPts val="0"/>
              </a:spcAft>
              <a:buClr>
                <a:schemeClr val="dk1"/>
              </a:buClr>
              <a:buSzPts val="800"/>
              <a:buFont typeface="Arial"/>
              <a:buNone/>
            </a:pPr>
            <a:r>
              <a:t/>
            </a:r>
            <a:endParaRPr i="1" sz="800">
              <a:solidFill>
                <a:schemeClr val="dk1"/>
              </a:solidFill>
              <a:latin typeface="Times New Roman"/>
              <a:ea typeface="Times New Roman"/>
              <a:cs typeface="Times New Roman"/>
              <a:sym typeface="Times New Roman"/>
            </a:endParaRPr>
          </a:p>
          <a:p>
            <a:pPr indent="0" lvl="0" marL="0" rtl="0" algn="l">
              <a:lnSpc>
                <a:spcPct val="90000"/>
              </a:lnSpc>
              <a:spcBef>
                <a:spcPts val="800"/>
              </a:spcBef>
              <a:spcAft>
                <a:spcPts val="0"/>
              </a:spcAft>
              <a:buClr>
                <a:schemeClr val="dk1"/>
              </a:buClr>
              <a:buSzPts val="1100"/>
              <a:buFont typeface="Arial"/>
              <a:buNone/>
            </a:pPr>
            <a:r>
              <a:rPr i="1" lang="en" sz="800">
                <a:solidFill>
                  <a:schemeClr val="dk1"/>
                </a:solidFill>
                <a:latin typeface="Times New Roman"/>
                <a:ea typeface="Times New Roman"/>
                <a:cs typeface="Times New Roman"/>
                <a:sym typeface="Times New Roman"/>
              </a:rPr>
              <a:t>a. </a:t>
            </a:r>
            <a:r>
              <a:rPr b="1" i="1" lang="en" sz="800">
                <a:solidFill>
                  <a:schemeClr val="dk1"/>
                </a:solidFill>
                <a:latin typeface="Times New Roman"/>
                <a:ea typeface="Times New Roman"/>
                <a:cs typeface="Times New Roman"/>
                <a:sym typeface="Times New Roman"/>
              </a:rPr>
              <a:t>Land Use </a:t>
            </a:r>
            <a:r>
              <a:rPr i="1" lang="en" sz="800">
                <a:solidFill>
                  <a:schemeClr val="dk1"/>
                </a:solidFill>
                <a:latin typeface="Times New Roman"/>
                <a:ea typeface="Times New Roman"/>
                <a:cs typeface="Times New Roman"/>
                <a:sym typeface="Times New Roman"/>
              </a:rPr>
              <a:t>(CA Timberland Productivity Act of 1982, Military readiness)</a:t>
            </a:r>
            <a:endParaRPr sz="1100">
              <a:solidFill>
                <a:schemeClr val="dk1"/>
              </a:solidFill>
            </a:endParaRPr>
          </a:p>
          <a:p>
            <a:pPr indent="0" lvl="0" marL="0" rtl="0" algn="l">
              <a:lnSpc>
                <a:spcPct val="90000"/>
              </a:lnSpc>
              <a:spcBef>
                <a:spcPts val="800"/>
              </a:spcBef>
              <a:spcAft>
                <a:spcPts val="0"/>
              </a:spcAft>
              <a:buClr>
                <a:schemeClr val="dk1"/>
              </a:buClr>
              <a:buSzPts val="1100"/>
              <a:buFont typeface="Arial"/>
              <a:buNone/>
            </a:pPr>
            <a:r>
              <a:rPr i="1" lang="en" sz="800">
                <a:solidFill>
                  <a:schemeClr val="dk1"/>
                </a:solidFill>
                <a:latin typeface="Times New Roman"/>
                <a:ea typeface="Times New Roman"/>
                <a:cs typeface="Times New Roman"/>
                <a:sym typeface="Times New Roman"/>
              </a:rPr>
              <a:t>b. </a:t>
            </a:r>
            <a:r>
              <a:rPr b="1" i="1" lang="en" sz="800">
                <a:solidFill>
                  <a:schemeClr val="dk1"/>
                </a:solidFill>
                <a:latin typeface="Times New Roman"/>
                <a:ea typeface="Times New Roman"/>
                <a:cs typeface="Times New Roman"/>
                <a:sym typeface="Times New Roman"/>
              </a:rPr>
              <a:t>Circulation </a:t>
            </a:r>
            <a:r>
              <a:rPr i="1" lang="en" sz="800">
                <a:solidFill>
                  <a:schemeClr val="dk1"/>
                </a:solidFill>
                <a:latin typeface="Times New Roman"/>
                <a:ea typeface="Times New Roman"/>
                <a:cs typeface="Times New Roman"/>
                <a:sym typeface="Times New Roman"/>
              </a:rPr>
              <a:t>(Federal Highway Administration (FHA) Safe System Approach, Alternative Transportation,</a:t>
            </a:r>
            <a:endParaRPr sz="1100">
              <a:solidFill>
                <a:schemeClr val="dk1"/>
              </a:solidFill>
            </a:endParaRPr>
          </a:p>
          <a:p>
            <a:pPr indent="0" lvl="0" marL="0" rtl="0" algn="l">
              <a:lnSpc>
                <a:spcPct val="90000"/>
              </a:lnSpc>
              <a:spcBef>
                <a:spcPts val="800"/>
              </a:spcBef>
              <a:spcAft>
                <a:spcPts val="0"/>
              </a:spcAft>
              <a:buClr>
                <a:schemeClr val="dk1"/>
              </a:buClr>
              <a:buSzPts val="1100"/>
              <a:buFont typeface="Arial"/>
              <a:buNone/>
            </a:pPr>
            <a:r>
              <a:rPr i="1" lang="en" sz="800">
                <a:solidFill>
                  <a:schemeClr val="dk1"/>
                </a:solidFill>
                <a:latin typeface="Times New Roman"/>
                <a:ea typeface="Times New Roman"/>
                <a:cs typeface="Times New Roman"/>
                <a:sym typeface="Times New Roman"/>
              </a:rPr>
              <a:t>c. </a:t>
            </a:r>
            <a:r>
              <a:rPr b="1" i="1" lang="en" sz="800">
                <a:solidFill>
                  <a:schemeClr val="dk1"/>
                </a:solidFill>
                <a:latin typeface="Times New Roman"/>
                <a:ea typeface="Times New Roman"/>
                <a:cs typeface="Times New Roman"/>
                <a:sym typeface="Times New Roman"/>
              </a:rPr>
              <a:t>Housing Elemen</a:t>
            </a:r>
            <a:r>
              <a:rPr i="1" lang="en" sz="800">
                <a:solidFill>
                  <a:schemeClr val="dk1"/>
                </a:solidFill>
                <a:latin typeface="Times New Roman"/>
                <a:ea typeface="Times New Roman"/>
                <a:cs typeface="Times New Roman"/>
                <a:sym typeface="Times New Roman"/>
              </a:rPr>
              <a:t>t (65580)</a:t>
            </a:r>
            <a:endParaRPr sz="1100">
              <a:solidFill>
                <a:schemeClr val="dk1"/>
              </a:solidFill>
            </a:endParaRPr>
          </a:p>
          <a:p>
            <a:pPr indent="0" lvl="0" marL="0" rtl="0" algn="l">
              <a:lnSpc>
                <a:spcPct val="90000"/>
              </a:lnSpc>
              <a:spcBef>
                <a:spcPts val="800"/>
              </a:spcBef>
              <a:spcAft>
                <a:spcPts val="0"/>
              </a:spcAft>
              <a:buClr>
                <a:schemeClr val="dk1"/>
              </a:buClr>
              <a:buSzPts val="1100"/>
              <a:buFont typeface="Arial"/>
              <a:buNone/>
            </a:pPr>
            <a:r>
              <a:rPr i="1" lang="en" sz="800">
                <a:solidFill>
                  <a:schemeClr val="dk1"/>
                </a:solidFill>
                <a:latin typeface="Times New Roman"/>
                <a:ea typeface="Times New Roman"/>
                <a:cs typeface="Times New Roman"/>
                <a:sym typeface="Times New Roman"/>
              </a:rPr>
              <a:t>d. </a:t>
            </a:r>
            <a:r>
              <a:rPr b="1" i="1" lang="en" sz="800">
                <a:solidFill>
                  <a:schemeClr val="dk1"/>
                </a:solidFill>
                <a:latin typeface="Times New Roman"/>
                <a:ea typeface="Times New Roman"/>
                <a:cs typeface="Times New Roman"/>
                <a:sym typeface="Times New Roman"/>
              </a:rPr>
              <a:t>Conservation </a:t>
            </a:r>
            <a:r>
              <a:rPr i="1" lang="en" sz="800">
                <a:solidFill>
                  <a:schemeClr val="dk1"/>
                </a:solidFill>
                <a:latin typeface="Times New Roman"/>
                <a:ea typeface="Times New Roman"/>
                <a:cs typeface="Times New Roman"/>
                <a:sym typeface="Times New Roman"/>
              </a:rPr>
              <a:t>(natural resources, reclamation, mitigations, regulation, locations of resources)</a:t>
            </a:r>
            <a:endParaRPr sz="1100">
              <a:solidFill>
                <a:schemeClr val="dk1"/>
              </a:solidFill>
            </a:endParaRPr>
          </a:p>
          <a:p>
            <a:pPr indent="0" lvl="0" marL="0" rtl="0" algn="l">
              <a:lnSpc>
                <a:spcPct val="90000"/>
              </a:lnSpc>
              <a:spcBef>
                <a:spcPts val="800"/>
              </a:spcBef>
              <a:spcAft>
                <a:spcPts val="0"/>
              </a:spcAft>
              <a:buClr>
                <a:schemeClr val="dk1"/>
              </a:buClr>
              <a:buSzPts val="1100"/>
              <a:buFont typeface="Arial"/>
              <a:buNone/>
            </a:pPr>
            <a:r>
              <a:rPr i="1" lang="en" sz="800">
                <a:solidFill>
                  <a:schemeClr val="dk1"/>
                </a:solidFill>
                <a:latin typeface="Times New Roman"/>
                <a:ea typeface="Times New Roman"/>
                <a:cs typeface="Times New Roman"/>
                <a:sym typeface="Times New Roman"/>
              </a:rPr>
              <a:t>e. </a:t>
            </a:r>
            <a:r>
              <a:rPr b="1" i="1" lang="en" sz="800">
                <a:solidFill>
                  <a:schemeClr val="dk1"/>
                </a:solidFill>
                <a:latin typeface="Times New Roman"/>
                <a:ea typeface="Times New Roman"/>
                <a:cs typeface="Times New Roman"/>
                <a:sym typeface="Times New Roman"/>
              </a:rPr>
              <a:t>Open-Space</a:t>
            </a:r>
            <a:r>
              <a:rPr i="1" lang="en" sz="800">
                <a:solidFill>
                  <a:schemeClr val="dk1"/>
                </a:solidFill>
                <a:latin typeface="Times New Roman"/>
                <a:ea typeface="Times New Roman"/>
                <a:cs typeface="Times New Roman"/>
                <a:sym typeface="Times New Roman"/>
              </a:rPr>
              <a:t> (65560)</a:t>
            </a:r>
            <a:endParaRPr sz="1100">
              <a:solidFill>
                <a:schemeClr val="dk1"/>
              </a:solidFill>
            </a:endParaRPr>
          </a:p>
          <a:p>
            <a:pPr indent="0" lvl="0" marL="0" rtl="0" algn="l">
              <a:lnSpc>
                <a:spcPct val="90000"/>
              </a:lnSpc>
              <a:spcBef>
                <a:spcPts val="800"/>
              </a:spcBef>
              <a:spcAft>
                <a:spcPts val="0"/>
              </a:spcAft>
              <a:buClr>
                <a:schemeClr val="dk1"/>
              </a:buClr>
              <a:buSzPts val="1100"/>
              <a:buFont typeface="Arial"/>
              <a:buNone/>
            </a:pPr>
            <a:r>
              <a:rPr i="1" lang="en" sz="800">
                <a:solidFill>
                  <a:schemeClr val="dk1"/>
                </a:solidFill>
                <a:latin typeface="Times New Roman"/>
                <a:ea typeface="Times New Roman"/>
                <a:cs typeface="Times New Roman"/>
                <a:sym typeface="Times New Roman"/>
              </a:rPr>
              <a:t>f. </a:t>
            </a:r>
            <a:r>
              <a:rPr b="1" i="1" lang="en" sz="800">
                <a:solidFill>
                  <a:schemeClr val="dk1"/>
                </a:solidFill>
                <a:latin typeface="Times New Roman"/>
                <a:ea typeface="Times New Roman"/>
                <a:cs typeface="Times New Roman"/>
                <a:sym typeface="Times New Roman"/>
              </a:rPr>
              <a:t>Noise </a:t>
            </a:r>
            <a:r>
              <a:rPr i="1" lang="en" sz="800">
                <a:solidFill>
                  <a:schemeClr val="dk1"/>
                </a:solidFill>
                <a:latin typeface="Times New Roman"/>
                <a:ea typeface="Times New Roman"/>
                <a:cs typeface="Times New Roman"/>
                <a:sym typeface="Times New Roman"/>
              </a:rPr>
              <a:t>(roadways, freight, commercial and other aviation, industrial uses, etc.; noise contours)</a:t>
            </a:r>
            <a:endParaRPr sz="1100">
              <a:solidFill>
                <a:schemeClr val="dk1"/>
              </a:solidFill>
            </a:endParaRPr>
          </a:p>
          <a:p>
            <a:pPr indent="0" lvl="0" marL="0" rtl="0" algn="l">
              <a:lnSpc>
                <a:spcPct val="90000"/>
              </a:lnSpc>
              <a:spcBef>
                <a:spcPts val="800"/>
              </a:spcBef>
              <a:spcAft>
                <a:spcPts val="0"/>
              </a:spcAft>
              <a:buClr>
                <a:schemeClr val="dk1"/>
              </a:buClr>
              <a:buSzPts val="1100"/>
              <a:buFont typeface="Arial"/>
              <a:buNone/>
            </a:pPr>
            <a:r>
              <a:rPr i="1" lang="en" sz="800">
                <a:solidFill>
                  <a:schemeClr val="dk1"/>
                </a:solidFill>
                <a:latin typeface="Times New Roman"/>
                <a:ea typeface="Times New Roman"/>
                <a:cs typeface="Times New Roman"/>
                <a:sym typeface="Times New Roman"/>
              </a:rPr>
              <a:t>g. </a:t>
            </a:r>
            <a:r>
              <a:rPr b="1" i="1" lang="en" sz="800">
                <a:solidFill>
                  <a:schemeClr val="dk1"/>
                </a:solidFill>
                <a:latin typeface="Times New Roman"/>
                <a:ea typeface="Times New Roman"/>
                <a:cs typeface="Times New Roman"/>
                <a:sym typeface="Times New Roman"/>
              </a:rPr>
              <a:t>Safety </a:t>
            </a:r>
            <a:r>
              <a:rPr i="1" lang="en" sz="800">
                <a:solidFill>
                  <a:schemeClr val="dk1"/>
                </a:solidFill>
                <a:latin typeface="Times New Roman"/>
                <a:ea typeface="Times New Roman"/>
                <a:cs typeface="Times New Roman"/>
                <a:sym typeface="Times New Roman"/>
              </a:rPr>
              <a:t>(geology, flooding, fire hazard, local hazard mitigation plan, adaptation strategies, )</a:t>
            </a:r>
            <a:endParaRPr sz="1100">
              <a:solidFill>
                <a:schemeClr val="dk1"/>
              </a:solidFill>
            </a:endParaRPr>
          </a:p>
          <a:p>
            <a:pPr indent="0" lvl="0" marL="0" rtl="0" algn="l">
              <a:lnSpc>
                <a:spcPct val="90000"/>
              </a:lnSpc>
              <a:spcBef>
                <a:spcPts val="800"/>
              </a:spcBef>
              <a:spcAft>
                <a:spcPts val="0"/>
              </a:spcAft>
              <a:buClr>
                <a:schemeClr val="dk1"/>
              </a:buClr>
              <a:buSzPts val="1100"/>
              <a:buFont typeface="Arial"/>
              <a:buNone/>
            </a:pPr>
            <a:r>
              <a:rPr i="1" lang="en" sz="800">
                <a:solidFill>
                  <a:schemeClr val="dk1"/>
                </a:solidFill>
                <a:latin typeface="Times New Roman"/>
                <a:ea typeface="Times New Roman"/>
                <a:cs typeface="Times New Roman"/>
                <a:sym typeface="Times New Roman"/>
              </a:rPr>
              <a:t>h. </a:t>
            </a:r>
            <a:r>
              <a:rPr b="1" i="1" lang="en" sz="800">
                <a:solidFill>
                  <a:schemeClr val="dk1"/>
                </a:solidFill>
                <a:latin typeface="Times New Roman"/>
                <a:ea typeface="Times New Roman"/>
                <a:cs typeface="Times New Roman"/>
                <a:sym typeface="Times New Roman"/>
              </a:rPr>
              <a:t>Environmental Justice</a:t>
            </a:r>
            <a:endParaRPr b="1" sz="1100">
              <a:solidFill>
                <a:schemeClr val="dk1"/>
              </a:solidFill>
            </a:endParaRPr>
          </a:p>
          <a:p>
            <a:pPr indent="0" lvl="0" marL="0" rtl="0" algn="l">
              <a:lnSpc>
                <a:spcPct val="90000"/>
              </a:lnSpc>
              <a:spcBef>
                <a:spcPts val="800"/>
              </a:spcBef>
              <a:spcAft>
                <a:spcPts val="0"/>
              </a:spcAft>
              <a:buClr>
                <a:schemeClr val="dk1"/>
              </a:buClr>
              <a:buSzPts val="1100"/>
              <a:buFont typeface="Arial"/>
              <a:buNone/>
            </a:pPr>
            <a:r>
              <a:rPr lang="en" sz="800">
                <a:solidFill>
                  <a:srgbClr val="212121"/>
                </a:solidFill>
                <a:latin typeface="Times New Roman"/>
                <a:ea typeface="Times New Roman"/>
                <a:cs typeface="Times New Roman"/>
                <a:sym typeface="Times New Roman"/>
              </a:rPr>
              <a:t>A city, county, or city and county subject to this subdivision shall adopt or review the environmental justice element, or the environmental justice goals, policies, and objectives in other elements, upon the adoption or next revision of two or more elements concurrently on or after January 1, 2018.</a:t>
            </a:r>
            <a:endParaRPr i="1" sz="800">
              <a:solidFill>
                <a:schemeClr val="dk1"/>
              </a:solidFill>
              <a:latin typeface="Times New Roman"/>
              <a:ea typeface="Times New Roman"/>
              <a:cs typeface="Times New Roman"/>
              <a:sym typeface="Times New Roman"/>
            </a:endParaRPr>
          </a:p>
          <a:p>
            <a:pPr indent="0" lvl="0" marL="0" marR="0" rtl="0" algn="l">
              <a:lnSpc>
                <a:spcPct val="90000"/>
              </a:lnSpc>
              <a:spcBef>
                <a:spcPts val="800"/>
              </a:spcBef>
              <a:spcAft>
                <a:spcPts val="0"/>
              </a:spcAft>
              <a:buClr>
                <a:schemeClr val="dk1"/>
              </a:buClr>
              <a:buSzPts val="800"/>
              <a:buFont typeface="Arial"/>
              <a:buNone/>
            </a:pPr>
            <a:r>
              <a:rPr b="1" i="1" lang="en" sz="800">
                <a:solidFill>
                  <a:schemeClr val="dk1"/>
                </a:solidFill>
                <a:latin typeface="Times New Roman"/>
                <a:ea typeface="Times New Roman"/>
                <a:cs typeface="Times New Roman"/>
                <a:sym typeface="Times New Roman"/>
              </a:rPr>
              <a:t>—</a:t>
            </a:r>
            <a:endParaRPr b="1" i="1" sz="800">
              <a:solidFill>
                <a:schemeClr val="dk1"/>
              </a:solidFill>
              <a:latin typeface="Times New Roman"/>
              <a:ea typeface="Times New Roman"/>
              <a:cs typeface="Times New Roman"/>
              <a:sym typeface="Times New Roman"/>
            </a:endParaRPr>
          </a:p>
          <a:p>
            <a:pPr indent="0" lvl="0" marL="0" marR="0" rtl="0" algn="l">
              <a:lnSpc>
                <a:spcPct val="90000"/>
              </a:lnSpc>
              <a:spcBef>
                <a:spcPts val="800"/>
              </a:spcBef>
              <a:spcAft>
                <a:spcPts val="0"/>
              </a:spcAft>
              <a:buClr>
                <a:schemeClr val="dk1"/>
              </a:buClr>
              <a:buSzPts val="800"/>
              <a:buFont typeface="Arial"/>
              <a:buNone/>
            </a:pPr>
            <a:r>
              <a:rPr b="1" lang="en" sz="800" u="none" cap="none" strike="noStrike">
                <a:solidFill>
                  <a:schemeClr val="dk1"/>
                </a:solidFill>
                <a:latin typeface="Times New Roman"/>
                <a:ea typeface="Times New Roman"/>
                <a:cs typeface="Times New Roman"/>
                <a:sym typeface="Times New Roman"/>
              </a:rPr>
              <a:t>Governance </a:t>
            </a:r>
            <a:r>
              <a:rPr b="0" lang="en" sz="800" u="none" cap="none" strike="noStrike">
                <a:solidFill>
                  <a:schemeClr val="dk1"/>
                </a:solidFill>
                <a:latin typeface="Times New Roman"/>
                <a:ea typeface="Times New Roman"/>
                <a:cs typeface="Times New Roman"/>
                <a:sym typeface="Times New Roman"/>
              </a:rPr>
              <a:t>(optional)</a:t>
            </a:r>
            <a:endParaRPr sz="1100"/>
          </a:p>
          <a:p>
            <a:pPr indent="0" lvl="0" marL="0" marR="0" rtl="0" algn="l">
              <a:lnSpc>
                <a:spcPct val="90000"/>
              </a:lnSpc>
              <a:spcBef>
                <a:spcPts val="800"/>
              </a:spcBef>
              <a:spcAft>
                <a:spcPts val="0"/>
              </a:spcAft>
              <a:buClr>
                <a:schemeClr val="dk1"/>
              </a:buClr>
              <a:buSzPts val="800"/>
              <a:buFont typeface="Arial"/>
              <a:buNone/>
            </a:pPr>
            <a:r>
              <a:rPr b="0" i="1" lang="en" sz="800" u="none" cap="none" strike="sngStrike">
                <a:solidFill>
                  <a:schemeClr val="dk1"/>
                </a:solidFill>
                <a:latin typeface="Times New Roman"/>
                <a:ea typeface="Times New Roman"/>
                <a:cs typeface="Times New Roman"/>
                <a:sym typeface="Times New Roman"/>
              </a:rPr>
              <a:t>Economics </a:t>
            </a:r>
            <a:r>
              <a:rPr b="1" i="0" lang="en" sz="800" u="none" cap="none" strike="noStrike">
                <a:solidFill>
                  <a:schemeClr val="dk1"/>
                </a:solidFill>
                <a:latin typeface="Times New Roman"/>
                <a:ea typeface="Times New Roman"/>
                <a:cs typeface="Times New Roman"/>
                <a:sym typeface="Times New Roman"/>
              </a:rPr>
              <a:t>Economic Development </a:t>
            </a:r>
            <a:r>
              <a:rPr b="0" i="0" lang="en" sz="800" u="none" cap="none" strike="noStrike">
                <a:solidFill>
                  <a:schemeClr val="dk1"/>
                </a:solidFill>
                <a:latin typeface="Times New Roman"/>
                <a:ea typeface="Times New Roman"/>
                <a:cs typeface="Times New Roman"/>
                <a:sym typeface="Times New Roman"/>
              </a:rPr>
              <a:t>(optional)</a:t>
            </a:r>
            <a:endParaRPr sz="1100"/>
          </a:p>
          <a:p>
            <a:pPr indent="0" lvl="0" marL="0" marR="0" rtl="0" algn="l">
              <a:lnSpc>
                <a:spcPct val="90000"/>
              </a:lnSpc>
              <a:spcBef>
                <a:spcPts val="800"/>
              </a:spcBef>
              <a:spcAft>
                <a:spcPts val="0"/>
              </a:spcAft>
              <a:buClr>
                <a:schemeClr val="dk1"/>
              </a:buClr>
              <a:buSzPts val="800"/>
              <a:buFont typeface="Arial"/>
              <a:buNone/>
            </a:pPr>
            <a:r>
              <a:t/>
            </a:r>
            <a:endParaRPr sz="1100"/>
          </a:p>
          <a:p>
            <a:pPr indent="0" lvl="0" marL="0" marR="0" rtl="0" algn="l">
              <a:lnSpc>
                <a:spcPct val="90000"/>
              </a:lnSpc>
              <a:spcBef>
                <a:spcPts val="800"/>
              </a:spcBef>
              <a:spcAft>
                <a:spcPts val="0"/>
              </a:spcAft>
              <a:buClr>
                <a:schemeClr val="dk1"/>
              </a:buClr>
              <a:buSzPts val="800"/>
              <a:buFont typeface="Arial"/>
              <a:buNone/>
            </a:pPr>
            <a:r>
              <a:t/>
            </a:r>
            <a:endParaRPr b="0" i="1" sz="800" u="none" cap="none" strike="noStrike">
              <a:solidFill>
                <a:schemeClr val="dk1"/>
              </a:solidFill>
              <a:latin typeface="Times New Roman"/>
              <a:ea typeface="Times New Roman"/>
              <a:cs typeface="Times New Roman"/>
              <a:sym typeface="Times New Roman"/>
            </a:endParaRPr>
          </a:p>
          <a:p>
            <a:pPr indent="0" lvl="0" marL="0" marR="0" rtl="0" algn="l">
              <a:lnSpc>
                <a:spcPct val="90000"/>
              </a:lnSpc>
              <a:spcBef>
                <a:spcPts val="800"/>
              </a:spcBef>
              <a:spcAft>
                <a:spcPts val="0"/>
              </a:spcAft>
              <a:buClr>
                <a:schemeClr val="dk1"/>
              </a:buClr>
              <a:buSzPts val="800"/>
              <a:buFont typeface="Arial"/>
              <a:buNone/>
            </a:pPr>
            <a:r>
              <a:t/>
            </a:r>
            <a:endParaRPr b="0" i="1" sz="800" u="none" cap="none" strike="noStrike">
              <a:solidFill>
                <a:schemeClr val="dk1"/>
              </a:solidFill>
              <a:latin typeface="Times New Roman"/>
              <a:ea typeface="Times New Roman"/>
              <a:cs typeface="Times New Roman"/>
              <a:sym typeface="Times New Roman"/>
            </a:endParaRPr>
          </a:p>
          <a:p>
            <a:pPr indent="0" lvl="0" marL="0" marR="0" rtl="0" algn="l">
              <a:lnSpc>
                <a:spcPct val="90000"/>
              </a:lnSpc>
              <a:spcBef>
                <a:spcPts val="800"/>
              </a:spcBef>
              <a:spcAft>
                <a:spcPts val="0"/>
              </a:spcAft>
              <a:buClr>
                <a:schemeClr val="dk1"/>
              </a:buClr>
              <a:buSzPts val="800"/>
              <a:buFont typeface="Arial"/>
              <a:buNone/>
            </a:pPr>
            <a:r>
              <a:t/>
            </a:r>
            <a:endParaRPr b="0" i="1" sz="800" u="none" cap="none" strike="noStrike">
              <a:solidFill>
                <a:schemeClr val="dk1"/>
              </a:solidFill>
              <a:latin typeface="Times New Roman"/>
              <a:ea typeface="Times New Roman"/>
              <a:cs typeface="Times New Roman"/>
              <a:sym typeface="Times New Roman"/>
            </a:endParaRPr>
          </a:p>
          <a:p>
            <a:pPr indent="0" lvl="0" marL="0" marR="0" rtl="0" algn="l">
              <a:lnSpc>
                <a:spcPct val="90000"/>
              </a:lnSpc>
              <a:spcBef>
                <a:spcPts val="800"/>
              </a:spcBef>
              <a:spcAft>
                <a:spcPts val="0"/>
              </a:spcAft>
              <a:buClr>
                <a:schemeClr val="dk1"/>
              </a:buClr>
              <a:buSzPts val="800"/>
              <a:buFont typeface="Arial"/>
              <a:buNone/>
            </a:pPr>
            <a:r>
              <a:t/>
            </a:r>
            <a:endParaRPr b="0" i="1" sz="800" u="none" cap="none" strike="noStrike">
              <a:solidFill>
                <a:schemeClr val="dk1"/>
              </a:solidFill>
              <a:latin typeface="Times New Roman"/>
              <a:ea typeface="Times New Roman"/>
              <a:cs typeface="Times New Roman"/>
              <a:sym typeface="Times New Roman"/>
            </a:endParaRPr>
          </a:p>
          <a:p>
            <a:pPr indent="0" lvl="0" marL="0" marR="0" rtl="0" algn="l">
              <a:lnSpc>
                <a:spcPct val="90000"/>
              </a:lnSpc>
              <a:spcBef>
                <a:spcPts val="800"/>
              </a:spcBef>
              <a:spcAft>
                <a:spcPts val="0"/>
              </a:spcAft>
              <a:buClr>
                <a:schemeClr val="dk1"/>
              </a:buClr>
              <a:buSzPts val="800"/>
              <a:buFont typeface="Arial"/>
              <a:buNone/>
            </a:pPr>
            <a:r>
              <a:t/>
            </a:r>
            <a:endParaRPr b="0" i="1" sz="800" u="none" cap="none" strike="noStrike">
              <a:solidFill>
                <a:schemeClr val="dk1"/>
              </a:solidFill>
              <a:latin typeface="Times New Roman"/>
              <a:ea typeface="Times New Roman"/>
              <a:cs typeface="Times New Roman"/>
              <a:sym typeface="Times New Roman"/>
            </a:endParaRPr>
          </a:p>
        </p:txBody>
      </p:sp>
      <p:sp>
        <p:nvSpPr>
          <p:cNvPr id="270" name="Google Shape;270;p39"/>
          <p:cNvSpPr/>
          <p:nvPr/>
        </p:nvSpPr>
        <p:spPr>
          <a:xfrm>
            <a:off x="7270800" y="0"/>
            <a:ext cx="1873200" cy="411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271" name="Google Shape;271;p39"/>
          <p:cNvSpPr/>
          <p:nvPr/>
        </p:nvSpPr>
        <p:spPr>
          <a:xfrm>
            <a:off x="9104975" y="0"/>
            <a:ext cx="39000" cy="46812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272" name="Google Shape;272;p39"/>
          <p:cNvSpPr/>
          <p:nvPr/>
        </p:nvSpPr>
        <p:spPr>
          <a:xfrm>
            <a:off x="56275" y="0"/>
            <a:ext cx="9087600" cy="492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273" name="Google Shape;273;p39"/>
          <p:cNvSpPr/>
          <p:nvPr/>
        </p:nvSpPr>
        <p:spPr>
          <a:xfrm>
            <a:off x="5231352" y="1300100"/>
            <a:ext cx="710100" cy="156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274" name="Google Shape;274;p39"/>
          <p:cNvSpPr/>
          <p:nvPr/>
        </p:nvSpPr>
        <p:spPr>
          <a:xfrm>
            <a:off x="5902450" y="1300100"/>
            <a:ext cx="39000" cy="14445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275" name="Google Shape;275;p39"/>
          <p:cNvSpPr/>
          <p:nvPr/>
        </p:nvSpPr>
        <p:spPr>
          <a:xfrm>
            <a:off x="4302825" y="1277600"/>
            <a:ext cx="1638300" cy="411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276" name="Google Shape;276;p39"/>
          <p:cNvSpPr/>
          <p:nvPr/>
        </p:nvSpPr>
        <p:spPr>
          <a:xfrm rot="10800000">
            <a:off x="589675" y="4763225"/>
            <a:ext cx="710100" cy="156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277" name="Google Shape;277;p39"/>
          <p:cNvSpPr/>
          <p:nvPr/>
        </p:nvSpPr>
        <p:spPr>
          <a:xfrm rot="10800000">
            <a:off x="589677" y="3334325"/>
            <a:ext cx="39000" cy="14445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278" name="Google Shape;278;p39"/>
          <p:cNvSpPr/>
          <p:nvPr/>
        </p:nvSpPr>
        <p:spPr>
          <a:xfrm rot="10800000">
            <a:off x="590002" y="4760225"/>
            <a:ext cx="1638300" cy="411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pic>
        <p:nvPicPr>
          <p:cNvPr id="279" name="Google Shape;279;p39"/>
          <p:cNvPicPr preferRelativeResize="0"/>
          <p:nvPr/>
        </p:nvPicPr>
        <p:blipFill>
          <a:blip r:embed="rId3">
            <a:alphaModFix/>
          </a:blip>
          <a:stretch>
            <a:fillRect/>
          </a:stretch>
        </p:blipFill>
        <p:spPr>
          <a:xfrm>
            <a:off x="6093688" y="1290763"/>
            <a:ext cx="2858726" cy="28587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40"/>
          <p:cNvSpPr/>
          <p:nvPr/>
        </p:nvSpPr>
        <p:spPr>
          <a:xfrm>
            <a:off x="7270800" y="0"/>
            <a:ext cx="1873200" cy="411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285" name="Google Shape;285;p40"/>
          <p:cNvSpPr/>
          <p:nvPr/>
        </p:nvSpPr>
        <p:spPr>
          <a:xfrm>
            <a:off x="9104975" y="0"/>
            <a:ext cx="39000" cy="46812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286" name="Google Shape;286;p40"/>
          <p:cNvSpPr txBox="1"/>
          <p:nvPr/>
        </p:nvSpPr>
        <p:spPr>
          <a:xfrm>
            <a:off x="7346373" y="4801313"/>
            <a:ext cx="1311900" cy="350400"/>
          </a:xfrm>
          <a:prstGeom prst="rect">
            <a:avLst/>
          </a:prstGeom>
          <a:noFill/>
          <a:ln>
            <a:noFill/>
          </a:ln>
        </p:spPr>
        <p:txBody>
          <a:bodyPr anchorCtr="0" anchor="t" bIns="0" lIns="0" spcFirstLastPara="1" rIns="0" wrap="square" tIns="27000">
            <a:spAutoFit/>
          </a:bodyPr>
          <a:lstStyle/>
          <a:p>
            <a:pPr indent="0" lvl="0" marL="0" marR="0" rtl="0" algn="r">
              <a:lnSpc>
                <a:spcPct val="87500"/>
              </a:lnSpc>
              <a:spcBef>
                <a:spcPts val="0"/>
              </a:spcBef>
              <a:spcAft>
                <a:spcPts val="0"/>
              </a:spcAft>
              <a:buNone/>
            </a:pPr>
            <a:r>
              <a:rPr b="1" i="0" lang="en" sz="1200" u="none" cap="none" strike="noStrike">
                <a:solidFill>
                  <a:srgbClr val="7F7F7F"/>
                </a:solidFill>
                <a:latin typeface="Corbel"/>
                <a:ea typeface="Corbel"/>
                <a:cs typeface="Corbel"/>
                <a:sym typeface="Corbel"/>
              </a:rPr>
              <a:t>AMADOR  COUNTY</a:t>
            </a:r>
            <a:endParaRPr b="1" i="0" sz="1200" u="none" cap="none" strike="noStrike">
              <a:solidFill>
                <a:schemeClr val="dk1"/>
              </a:solidFill>
              <a:latin typeface="Corbel"/>
              <a:ea typeface="Corbel"/>
              <a:cs typeface="Corbel"/>
              <a:sym typeface="Corbel"/>
            </a:endParaRPr>
          </a:p>
          <a:p>
            <a:pPr indent="0" lvl="0" marL="0" marR="0" rtl="0" algn="r">
              <a:lnSpc>
                <a:spcPct val="87500"/>
              </a:lnSpc>
              <a:spcBef>
                <a:spcPts val="0"/>
              </a:spcBef>
              <a:spcAft>
                <a:spcPts val="0"/>
              </a:spcAft>
              <a:buNone/>
            </a:pPr>
            <a:r>
              <a:rPr b="1" i="0" lang="en" sz="1200" u="none" cap="none" strike="noStrike">
                <a:solidFill>
                  <a:schemeClr val="dk1"/>
                </a:solidFill>
                <a:latin typeface="Corbel"/>
                <a:ea typeface="Corbel"/>
                <a:cs typeface="Corbel"/>
                <a:sym typeface="Corbel"/>
              </a:rPr>
              <a:t>PLANNING</a:t>
            </a:r>
            <a:endParaRPr sz="1100"/>
          </a:p>
        </p:txBody>
      </p:sp>
      <p:sp>
        <p:nvSpPr>
          <p:cNvPr id="287" name="Google Shape;287;p40"/>
          <p:cNvSpPr txBox="1"/>
          <p:nvPr/>
        </p:nvSpPr>
        <p:spPr>
          <a:xfrm>
            <a:off x="8751881" y="4801313"/>
            <a:ext cx="392100" cy="303900"/>
          </a:xfrm>
          <a:prstGeom prst="rect">
            <a:avLst/>
          </a:prstGeom>
          <a:solidFill>
            <a:schemeClr val="dk1"/>
          </a:solid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lt1"/>
              </a:buClr>
              <a:buSzPts val="1200"/>
              <a:buFont typeface="Arial"/>
              <a:buNone/>
            </a:pPr>
            <a:fld id="{00000000-1234-1234-1234-123412341234}" type="slidenum">
              <a:rPr b="0" i="0" lang="en" sz="1200" u="none" cap="none" strike="noStrike">
                <a:solidFill>
                  <a:schemeClr val="lt1"/>
                </a:solidFill>
                <a:latin typeface="Times New Roman"/>
                <a:ea typeface="Times New Roman"/>
                <a:cs typeface="Times New Roman"/>
                <a:sym typeface="Times New Roman"/>
              </a:rPr>
              <a:t>‹#›</a:t>
            </a:fld>
            <a:endParaRPr b="0" i="0" sz="1800" u="none" cap="none" strike="noStrike">
              <a:solidFill>
                <a:schemeClr val="lt1"/>
              </a:solidFill>
              <a:latin typeface="Times New Roman"/>
              <a:ea typeface="Times New Roman"/>
              <a:cs typeface="Times New Roman"/>
              <a:sym typeface="Times New Roman"/>
            </a:endParaRPr>
          </a:p>
        </p:txBody>
      </p:sp>
      <p:sp>
        <p:nvSpPr>
          <p:cNvPr id="288" name="Google Shape;288;p40"/>
          <p:cNvSpPr txBox="1"/>
          <p:nvPr>
            <p:ph idx="4294967295" type="body"/>
          </p:nvPr>
        </p:nvSpPr>
        <p:spPr>
          <a:xfrm>
            <a:off x="946631" y="947895"/>
            <a:ext cx="2298000" cy="313200"/>
          </a:xfrm>
          <a:prstGeom prst="rect">
            <a:avLst/>
          </a:prstGeom>
          <a:solidFill>
            <a:schemeClr val="lt1"/>
          </a:solid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1400"/>
              <a:buNone/>
            </a:pPr>
            <a:r>
              <a:rPr b="1" lang="en"/>
              <a:t>Goals and Policies</a:t>
            </a:r>
            <a:endParaRPr/>
          </a:p>
        </p:txBody>
      </p:sp>
      <p:sp>
        <p:nvSpPr>
          <p:cNvPr id="289" name="Google Shape;289;p40"/>
          <p:cNvSpPr txBox="1"/>
          <p:nvPr/>
        </p:nvSpPr>
        <p:spPr>
          <a:xfrm>
            <a:off x="946626" y="1341275"/>
            <a:ext cx="2967300" cy="1890000"/>
          </a:xfrm>
          <a:prstGeom prst="rect">
            <a:avLst/>
          </a:prstGeom>
          <a:noFill/>
          <a:ln>
            <a:noFill/>
          </a:ln>
        </p:spPr>
        <p:txBody>
          <a:bodyPr anchorCtr="0" anchor="t" bIns="34275" lIns="68575" spcFirstLastPara="1" rIns="68575" wrap="square" tIns="34275">
            <a:noAutofit/>
          </a:bodyPr>
          <a:lstStyle/>
          <a:p>
            <a:pPr indent="-203200" lvl="0" marL="203200" marR="0" rtl="0" algn="l">
              <a:lnSpc>
                <a:spcPct val="90000"/>
              </a:lnSpc>
              <a:spcBef>
                <a:spcPts val="800"/>
              </a:spcBef>
              <a:spcAft>
                <a:spcPts val="0"/>
              </a:spcAft>
              <a:buClr>
                <a:schemeClr val="dk1"/>
              </a:buClr>
              <a:buSzPts val="1400"/>
              <a:buFont typeface="Arial"/>
              <a:buChar char="•"/>
            </a:pPr>
            <a:r>
              <a:rPr lang="en">
                <a:solidFill>
                  <a:schemeClr val="dk1"/>
                </a:solidFill>
                <a:latin typeface="Times New Roman"/>
                <a:ea typeface="Times New Roman"/>
                <a:cs typeface="Times New Roman"/>
                <a:sym typeface="Times New Roman"/>
              </a:rPr>
              <a:t>Diverse Land Uses</a:t>
            </a:r>
            <a:endParaRPr>
              <a:solidFill>
                <a:schemeClr val="dk1"/>
              </a:solidFill>
              <a:latin typeface="Times New Roman"/>
              <a:ea typeface="Times New Roman"/>
              <a:cs typeface="Times New Roman"/>
              <a:sym typeface="Times New Roman"/>
            </a:endParaRPr>
          </a:p>
          <a:p>
            <a:pPr indent="-184150" lvl="0" marL="203200" marR="0" rtl="0" algn="l">
              <a:lnSpc>
                <a:spcPct val="90000"/>
              </a:lnSpc>
              <a:spcBef>
                <a:spcPts val="80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Public </a:t>
            </a:r>
            <a:r>
              <a:rPr lang="en">
                <a:solidFill>
                  <a:schemeClr val="dk1"/>
                </a:solidFill>
                <a:latin typeface="Times New Roman"/>
                <a:ea typeface="Times New Roman"/>
                <a:cs typeface="Times New Roman"/>
                <a:sym typeface="Times New Roman"/>
              </a:rPr>
              <a:t>Facilities</a:t>
            </a:r>
            <a:endParaRPr>
              <a:solidFill>
                <a:schemeClr val="dk1"/>
              </a:solidFill>
              <a:latin typeface="Times New Roman"/>
              <a:ea typeface="Times New Roman"/>
              <a:cs typeface="Times New Roman"/>
              <a:sym typeface="Times New Roman"/>
            </a:endParaRPr>
          </a:p>
          <a:p>
            <a:pPr indent="-184150" lvl="0" marL="203200" marR="0" rtl="0" algn="l">
              <a:lnSpc>
                <a:spcPct val="90000"/>
              </a:lnSpc>
              <a:spcBef>
                <a:spcPts val="80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Community Services</a:t>
            </a:r>
            <a:endParaRPr>
              <a:solidFill>
                <a:schemeClr val="dk1"/>
              </a:solidFill>
              <a:latin typeface="Times New Roman"/>
              <a:ea typeface="Times New Roman"/>
              <a:cs typeface="Times New Roman"/>
              <a:sym typeface="Times New Roman"/>
            </a:endParaRPr>
          </a:p>
          <a:p>
            <a:pPr indent="-184150" lvl="0" marL="203200" marR="0" rtl="0" algn="l">
              <a:lnSpc>
                <a:spcPct val="90000"/>
              </a:lnSpc>
              <a:spcBef>
                <a:spcPts val="80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Town Centers</a:t>
            </a:r>
            <a:endParaRPr>
              <a:solidFill>
                <a:schemeClr val="dk1"/>
              </a:solidFill>
              <a:latin typeface="Times New Roman"/>
              <a:ea typeface="Times New Roman"/>
              <a:cs typeface="Times New Roman"/>
              <a:sym typeface="Times New Roman"/>
            </a:endParaRPr>
          </a:p>
          <a:p>
            <a:pPr indent="-184150" lvl="0" marL="203200" marR="0" rtl="0" algn="l">
              <a:lnSpc>
                <a:spcPct val="90000"/>
              </a:lnSpc>
              <a:spcBef>
                <a:spcPts val="80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Fire Protection, Emergency Services, and Public Services</a:t>
            </a:r>
            <a:endParaRPr>
              <a:solidFill>
                <a:schemeClr val="dk1"/>
              </a:solidFill>
              <a:latin typeface="Times New Roman"/>
              <a:ea typeface="Times New Roman"/>
              <a:cs typeface="Times New Roman"/>
              <a:sym typeface="Times New Roman"/>
            </a:endParaRPr>
          </a:p>
          <a:p>
            <a:pPr indent="-184150" lvl="0" marL="203200" marR="0" rtl="0" algn="l">
              <a:lnSpc>
                <a:spcPct val="90000"/>
              </a:lnSpc>
              <a:spcBef>
                <a:spcPts val="80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Airport </a:t>
            </a:r>
            <a:r>
              <a:rPr lang="en">
                <a:solidFill>
                  <a:schemeClr val="dk1"/>
                </a:solidFill>
                <a:latin typeface="Times New Roman"/>
                <a:ea typeface="Times New Roman"/>
                <a:cs typeface="Times New Roman"/>
                <a:sym typeface="Times New Roman"/>
              </a:rPr>
              <a:t>Compatibility</a:t>
            </a:r>
            <a:endParaRPr>
              <a:solidFill>
                <a:schemeClr val="dk1"/>
              </a:solidFill>
              <a:latin typeface="Times New Roman"/>
              <a:ea typeface="Times New Roman"/>
              <a:cs typeface="Times New Roman"/>
              <a:sym typeface="Times New Roman"/>
            </a:endParaRPr>
          </a:p>
        </p:txBody>
      </p:sp>
      <p:sp>
        <p:nvSpPr>
          <p:cNvPr id="290" name="Google Shape;290;p40"/>
          <p:cNvSpPr txBox="1"/>
          <p:nvPr/>
        </p:nvSpPr>
        <p:spPr>
          <a:xfrm>
            <a:off x="1873203" y="336562"/>
            <a:ext cx="5397600" cy="324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3000"/>
              <a:buFont typeface="Arial"/>
              <a:buNone/>
            </a:pPr>
            <a:r>
              <a:rPr b="1" lang="en" sz="3000">
                <a:solidFill>
                  <a:schemeClr val="dk1"/>
                </a:solidFill>
              </a:rPr>
              <a:t>Land Use </a:t>
            </a:r>
            <a:endParaRPr sz="1100"/>
          </a:p>
        </p:txBody>
      </p:sp>
      <p:sp>
        <p:nvSpPr>
          <p:cNvPr id="291" name="Google Shape;291;p40"/>
          <p:cNvSpPr txBox="1"/>
          <p:nvPr/>
        </p:nvSpPr>
        <p:spPr>
          <a:xfrm>
            <a:off x="4571988" y="947888"/>
            <a:ext cx="3375000" cy="350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800"/>
              </a:spcBef>
              <a:spcAft>
                <a:spcPts val="0"/>
              </a:spcAft>
              <a:buNone/>
            </a:pPr>
            <a:r>
              <a:rPr lang="en">
                <a:solidFill>
                  <a:schemeClr val="dk1"/>
                </a:solidFill>
                <a:latin typeface="Times New Roman"/>
                <a:ea typeface="Times New Roman"/>
                <a:cs typeface="Times New Roman"/>
                <a:sym typeface="Times New Roman"/>
              </a:rPr>
              <a:t>Implementation Plan Measures</a:t>
            </a:r>
            <a:endParaRPr>
              <a:solidFill>
                <a:schemeClr val="dk1"/>
              </a:solidFill>
              <a:latin typeface="Times New Roman"/>
              <a:ea typeface="Times New Roman"/>
              <a:cs typeface="Times New Roman"/>
              <a:sym typeface="Times New Roman"/>
            </a:endParaRPr>
          </a:p>
        </p:txBody>
      </p:sp>
      <p:graphicFrame>
        <p:nvGraphicFramePr>
          <p:cNvPr id="292" name="Google Shape;292;p40"/>
          <p:cNvGraphicFramePr/>
          <p:nvPr/>
        </p:nvGraphicFramePr>
        <p:xfrm>
          <a:off x="4571988" y="1341275"/>
          <a:ext cx="3000000" cy="3000000"/>
        </p:xfrm>
        <a:graphic>
          <a:graphicData uri="http://schemas.openxmlformats.org/drawingml/2006/table">
            <a:tbl>
              <a:tblPr>
                <a:noFill/>
                <a:tableStyleId>{4DA2CAB6-AF93-4B14-ABFD-AED38AA7A996}</a:tableStyleId>
              </a:tblPr>
              <a:tblGrid>
                <a:gridCol w="1114800"/>
                <a:gridCol w="2137275"/>
              </a:tblGrid>
              <a:tr h="328525">
                <a:tc>
                  <a:txBody>
                    <a:bodyPr/>
                    <a:lstStyle/>
                    <a:p>
                      <a:pPr indent="0" lvl="0" marL="0" rtl="0" algn="l">
                        <a:lnSpc>
                          <a:spcPct val="100000"/>
                        </a:lnSpc>
                        <a:spcBef>
                          <a:spcPts val="800"/>
                        </a:spcBef>
                        <a:spcAft>
                          <a:spcPts val="0"/>
                        </a:spcAft>
                        <a:buNone/>
                      </a:pPr>
                      <a:r>
                        <a:rPr lang="en" sz="900">
                          <a:solidFill>
                            <a:schemeClr val="dk1"/>
                          </a:solidFill>
                          <a:latin typeface="EB Garamond"/>
                          <a:ea typeface="EB Garamond"/>
                          <a:cs typeface="EB Garamond"/>
                          <a:sym typeface="EB Garamond"/>
                        </a:rPr>
                        <a:t>Program P-1:</a:t>
                      </a:r>
                      <a:endParaRPr sz="900">
                        <a:latin typeface="EB Garamond"/>
                        <a:ea typeface="EB Garamond"/>
                        <a:cs typeface="EB Garamond"/>
                        <a:sym typeface="EB Garamond"/>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lnSpc>
                          <a:spcPct val="100000"/>
                        </a:lnSpc>
                        <a:spcBef>
                          <a:spcPts val="800"/>
                        </a:spcBef>
                        <a:spcAft>
                          <a:spcPts val="0"/>
                        </a:spcAft>
                        <a:buNone/>
                      </a:pPr>
                      <a:r>
                        <a:rPr lang="en" sz="900">
                          <a:solidFill>
                            <a:schemeClr val="dk1"/>
                          </a:solidFill>
                          <a:latin typeface="EB Garamond"/>
                          <a:ea typeface="EB Garamond"/>
                          <a:cs typeface="EB Garamond"/>
                          <a:sym typeface="EB Garamond"/>
                        </a:rPr>
                        <a:t>Zoning Code and Development Regulations</a:t>
                      </a:r>
                      <a:endParaRPr sz="900">
                        <a:latin typeface="EB Garamond"/>
                        <a:ea typeface="EB Garamond"/>
                        <a:cs typeface="EB Garamond"/>
                        <a:sym typeface="EB Garamond"/>
                      </a:endParaRPr>
                    </a:p>
                  </a:txBody>
                  <a:tcPr marT="91425" marB="91425" marR="91425" marL="91425">
                    <a:lnB cap="flat" cmpd="sng" w="9525">
                      <a:solidFill>
                        <a:srgbClr val="9E9E9E"/>
                      </a:solidFill>
                      <a:prstDash val="solid"/>
                      <a:round/>
                      <a:headEnd len="sm" w="sm" type="none"/>
                      <a:tailEnd len="sm" w="sm" type="none"/>
                    </a:lnB>
                  </a:tcPr>
                </a:tc>
              </a:tr>
              <a:tr h="193100">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Program P-15: </a:t>
                      </a:r>
                      <a:endParaRPr sz="900">
                        <a:solidFill>
                          <a:schemeClr val="dk1"/>
                        </a:solidFill>
                        <a:latin typeface="EB Garamond"/>
                        <a:ea typeface="EB Garamond"/>
                        <a:cs typeface="EB Garamond"/>
                        <a:sym typeface="EB Garamond"/>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chemeClr val="dk1"/>
                          </a:solidFill>
                          <a:latin typeface="EB Garamond"/>
                          <a:ea typeface="EB Garamond"/>
                          <a:cs typeface="EB Garamond"/>
                          <a:sym typeface="EB Garamond"/>
                        </a:rPr>
                        <a:t>Waste Management</a:t>
                      </a:r>
                      <a:endParaRPr sz="900">
                        <a:solidFill>
                          <a:schemeClr val="dk1"/>
                        </a:solidFill>
                        <a:latin typeface="EB Garamond"/>
                        <a:ea typeface="EB Garamond"/>
                        <a:cs typeface="EB Garamond"/>
                        <a:sym typeface="EB Garamond"/>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193100">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Program P-16: </a:t>
                      </a:r>
                      <a:endParaRPr sz="900">
                        <a:latin typeface="EB Garamond"/>
                        <a:ea typeface="EB Garamond"/>
                        <a:cs typeface="EB Garamond"/>
                        <a:sym typeface="EB Garamond"/>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Lands for Special Uses</a:t>
                      </a:r>
                      <a:endParaRPr sz="900">
                        <a:latin typeface="EB Garamond"/>
                        <a:ea typeface="EB Garamond"/>
                        <a:cs typeface="EB Garamond"/>
                        <a:sym typeface="EB Garamond"/>
                      </a:endParaRPr>
                    </a:p>
                  </a:txBody>
                  <a:tcPr marT="91425" marB="91425" marR="91425" marL="91425">
                    <a:lnT cap="flat" cmpd="sng" w="9525">
                      <a:solidFill>
                        <a:srgbClr val="9E9E9E"/>
                      </a:solidFill>
                      <a:prstDash val="solid"/>
                      <a:round/>
                      <a:headEnd len="sm" w="sm" type="none"/>
                      <a:tailEnd len="sm" w="sm" type="none"/>
                    </a:lnT>
                  </a:tcPr>
                </a:tc>
              </a:tr>
              <a:tr h="193100">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Program F-2:</a:t>
                      </a:r>
                      <a:endParaRPr sz="900">
                        <a:latin typeface="EB Garamond"/>
                        <a:ea typeface="EB Garamond"/>
                        <a:cs typeface="EB Garamond"/>
                        <a:sym typeface="EB Garamond"/>
                      </a:endParaRPr>
                    </a:p>
                  </a:txBody>
                  <a:tcPr marT="91425" marB="91425" marR="91425" marL="91425"/>
                </a:tc>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Future Water Supplies and Funding</a:t>
                      </a:r>
                      <a:endParaRPr sz="900">
                        <a:latin typeface="EB Garamond"/>
                        <a:ea typeface="EB Garamond"/>
                        <a:cs typeface="EB Garamond"/>
                        <a:sym typeface="EB Garamond"/>
                      </a:endParaRPr>
                    </a:p>
                  </a:txBody>
                  <a:tcPr marT="91425" marB="91425" marR="91425" marL="91425"/>
                </a:tc>
              </a:tr>
              <a:tr h="275875">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Program O-5:</a:t>
                      </a:r>
                      <a:endParaRPr sz="900">
                        <a:solidFill>
                          <a:schemeClr val="dk1"/>
                        </a:solidFill>
                        <a:latin typeface="EB Garamond"/>
                        <a:ea typeface="EB Garamond"/>
                        <a:cs typeface="EB Garamond"/>
                        <a:sym typeface="EB Garamond"/>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900">
                          <a:solidFill>
                            <a:schemeClr val="dk1"/>
                          </a:solidFill>
                          <a:latin typeface="EB Garamond"/>
                          <a:ea typeface="EB Garamond"/>
                          <a:cs typeface="EB Garamond"/>
                          <a:sym typeface="EB Garamond"/>
                        </a:rPr>
                        <a:t>Outreach to Property Owners and Developers</a:t>
                      </a:r>
                      <a:endParaRPr sz="900">
                        <a:latin typeface="EB Garamond"/>
                        <a:ea typeface="EB Garamond"/>
                        <a:cs typeface="EB Garamond"/>
                        <a:sym typeface="EB Garamond"/>
                      </a:endParaRPr>
                    </a:p>
                  </a:txBody>
                  <a:tcPr marT="91425" marB="91425" marR="91425" marL="91425"/>
                </a:tc>
              </a:tr>
              <a:tr h="193100">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Program F-1:</a:t>
                      </a:r>
                      <a:endParaRPr sz="900">
                        <a:latin typeface="EB Garamond"/>
                        <a:ea typeface="EB Garamond"/>
                        <a:cs typeface="EB Garamond"/>
                        <a:sym typeface="EB Garamond"/>
                      </a:endParaRPr>
                    </a:p>
                  </a:txBody>
                  <a:tcPr marT="91425" marB="91425" marR="91425" marL="91425"/>
                </a:tc>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Infrastructure Improvements</a:t>
                      </a:r>
                      <a:endParaRPr sz="900">
                        <a:latin typeface="EB Garamond"/>
                        <a:ea typeface="EB Garamond"/>
                        <a:cs typeface="EB Garamond"/>
                        <a:sym typeface="EB Garamond"/>
                      </a:endParaRPr>
                    </a:p>
                  </a:txBody>
                  <a:tcPr marT="91425" marB="91425" marR="91425" marL="91425"/>
                </a:tc>
              </a:tr>
              <a:tr h="193100">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Program C-7:</a:t>
                      </a:r>
                      <a:endParaRPr sz="900">
                        <a:latin typeface="EB Garamond"/>
                        <a:ea typeface="EB Garamond"/>
                        <a:cs typeface="EB Garamond"/>
                        <a:sym typeface="EB Garamond"/>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Parks and Recreational Facilities</a:t>
                      </a:r>
                      <a:endParaRPr sz="900">
                        <a:latin typeface="EB Garamond"/>
                        <a:ea typeface="EB Garamond"/>
                        <a:cs typeface="EB Garamond"/>
                        <a:sym typeface="EB Garamond"/>
                      </a:endParaRPr>
                    </a:p>
                  </a:txBody>
                  <a:tcPr marT="91425" marB="91425" marR="91425" marL="91425">
                    <a:lnB cap="flat" cmpd="sng" w="9525">
                      <a:solidFill>
                        <a:srgbClr val="9E9E9E"/>
                      </a:solidFill>
                      <a:prstDash val="solid"/>
                      <a:round/>
                      <a:headEnd len="sm" w="sm" type="none"/>
                      <a:tailEnd len="sm" w="sm" type="none"/>
                    </a:lnB>
                  </a:tcPr>
                </a:tc>
              </a:tr>
              <a:tr h="193100">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Program C-8: </a:t>
                      </a:r>
                      <a:endParaRPr sz="900">
                        <a:solidFill>
                          <a:schemeClr val="dk1"/>
                        </a:solidFill>
                        <a:latin typeface="EB Garamond"/>
                        <a:ea typeface="EB Garamond"/>
                        <a:cs typeface="EB Garamond"/>
                        <a:sym typeface="EB Garamond"/>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Solid Waste Disposal</a:t>
                      </a:r>
                      <a:endParaRPr sz="900">
                        <a:solidFill>
                          <a:schemeClr val="dk1"/>
                        </a:solidFill>
                        <a:latin typeface="EB Garamond"/>
                        <a:ea typeface="EB Garamond"/>
                        <a:cs typeface="EB Garamond"/>
                        <a:sym typeface="EB Garamond"/>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193100">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Program D-1:</a:t>
                      </a:r>
                      <a:endParaRPr sz="900">
                        <a:solidFill>
                          <a:schemeClr val="dk1"/>
                        </a:solidFill>
                        <a:latin typeface="EB Garamond"/>
                        <a:ea typeface="EB Garamond"/>
                        <a:cs typeface="EB Garamond"/>
                        <a:sym typeface="EB Garamond"/>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Development Proposal Evaluation</a:t>
                      </a:r>
                      <a:endParaRPr sz="900">
                        <a:solidFill>
                          <a:schemeClr val="dk1"/>
                        </a:solidFill>
                        <a:latin typeface="EB Garamond"/>
                        <a:ea typeface="EB Garamond"/>
                        <a:cs typeface="EB Garamond"/>
                        <a:sym typeface="EB Garamond"/>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293" name="Google Shape;293;p40"/>
          <p:cNvSpPr/>
          <p:nvPr/>
        </p:nvSpPr>
        <p:spPr>
          <a:xfrm>
            <a:off x="56275" y="0"/>
            <a:ext cx="9087600" cy="492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41"/>
          <p:cNvSpPr txBox="1"/>
          <p:nvPr/>
        </p:nvSpPr>
        <p:spPr>
          <a:xfrm>
            <a:off x="7346373" y="4801313"/>
            <a:ext cx="1311900" cy="350400"/>
          </a:xfrm>
          <a:prstGeom prst="rect">
            <a:avLst/>
          </a:prstGeom>
          <a:noFill/>
          <a:ln>
            <a:noFill/>
          </a:ln>
        </p:spPr>
        <p:txBody>
          <a:bodyPr anchorCtr="0" anchor="t" bIns="0" lIns="0" spcFirstLastPara="1" rIns="0" wrap="square" tIns="27000">
            <a:spAutoFit/>
          </a:bodyPr>
          <a:lstStyle/>
          <a:p>
            <a:pPr indent="0" lvl="0" marL="0" marR="0" rtl="0" algn="r">
              <a:lnSpc>
                <a:spcPct val="87500"/>
              </a:lnSpc>
              <a:spcBef>
                <a:spcPts val="0"/>
              </a:spcBef>
              <a:spcAft>
                <a:spcPts val="0"/>
              </a:spcAft>
              <a:buNone/>
            </a:pPr>
            <a:r>
              <a:rPr b="1" i="0" lang="en" sz="1200" u="none" cap="none" strike="noStrike">
                <a:solidFill>
                  <a:srgbClr val="7F7F7F"/>
                </a:solidFill>
                <a:latin typeface="Corbel"/>
                <a:ea typeface="Corbel"/>
                <a:cs typeface="Corbel"/>
                <a:sym typeface="Corbel"/>
              </a:rPr>
              <a:t>AMADOR  COUNTY</a:t>
            </a:r>
            <a:endParaRPr b="1" i="0" sz="1200" u="none" cap="none" strike="noStrike">
              <a:solidFill>
                <a:schemeClr val="dk1"/>
              </a:solidFill>
              <a:latin typeface="Corbel"/>
              <a:ea typeface="Corbel"/>
              <a:cs typeface="Corbel"/>
              <a:sym typeface="Corbel"/>
            </a:endParaRPr>
          </a:p>
          <a:p>
            <a:pPr indent="0" lvl="0" marL="0" marR="0" rtl="0" algn="r">
              <a:lnSpc>
                <a:spcPct val="87500"/>
              </a:lnSpc>
              <a:spcBef>
                <a:spcPts val="0"/>
              </a:spcBef>
              <a:spcAft>
                <a:spcPts val="0"/>
              </a:spcAft>
              <a:buNone/>
            </a:pPr>
            <a:r>
              <a:rPr b="1" i="0" lang="en" sz="1200" u="none" cap="none" strike="noStrike">
                <a:solidFill>
                  <a:schemeClr val="dk1"/>
                </a:solidFill>
                <a:latin typeface="Corbel"/>
                <a:ea typeface="Corbel"/>
                <a:cs typeface="Corbel"/>
                <a:sym typeface="Corbel"/>
              </a:rPr>
              <a:t>PLANNING</a:t>
            </a:r>
            <a:endParaRPr sz="1100"/>
          </a:p>
        </p:txBody>
      </p:sp>
      <p:sp>
        <p:nvSpPr>
          <p:cNvPr id="299" name="Google Shape;299;p41"/>
          <p:cNvSpPr txBox="1"/>
          <p:nvPr/>
        </p:nvSpPr>
        <p:spPr>
          <a:xfrm>
            <a:off x="8751881" y="4801313"/>
            <a:ext cx="392100" cy="303900"/>
          </a:xfrm>
          <a:prstGeom prst="rect">
            <a:avLst/>
          </a:prstGeom>
          <a:solidFill>
            <a:schemeClr val="dk1"/>
          </a:solid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lt1"/>
              </a:buClr>
              <a:buSzPts val="1200"/>
              <a:buFont typeface="Arial"/>
              <a:buNone/>
            </a:pPr>
            <a:fld id="{00000000-1234-1234-1234-123412341234}" type="slidenum">
              <a:rPr b="0" i="0" lang="en" sz="1200" u="none" cap="none" strike="noStrike">
                <a:solidFill>
                  <a:schemeClr val="lt1"/>
                </a:solidFill>
                <a:latin typeface="Times New Roman"/>
                <a:ea typeface="Times New Roman"/>
                <a:cs typeface="Times New Roman"/>
                <a:sym typeface="Times New Roman"/>
              </a:rPr>
              <a:t>‹#›</a:t>
            </a:fld>
            <a:endParaRPr b="0" i="0" sz="1800" u="none" cap="none" strike="noStrike">
              <a:solidFill>
                <a:schemeClr val="lt1"/>
              </a:solidFill>
              <a:latin typeface="Times New Roman"/>
              <a:ea typeface="Times New Roman"/>
              <a:cs typeface="Times New Roman"/>
              <a:sym typeface="Times New Roman"/>
            </a:endParaRPr>
          </a:p>
        </p:txBody>
      </p:sp>
      <p:sp>
        <p:nvSpPr>
          <p:cNvPr id="300" name="Google Shape;300;p41"/>
          <p:cNvSpPr txBox="1"/>
          <p:nvPr>
            <p:ph idx="4294967295" type="body"/>
          </p:nvPr>
        </p:nvSpPr>
        <p:spPr>
          <a:xfrm>
            <a:off x="1122418" y="1254720"/>
            <a:ext cx="2298000" cy="313200"/>
          </a:xfrm>
          <a:prstGeom prst="rect">
            <a:avLst/>
          </a:prstGeom>
          <a:solidFill>
            <a:schemeClr val="lt1"/>
          </a:solid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1400"/>
              <a:buNone/>
            </a:pPr>
            <a:r>
              <a:rPr b="1" lang="en"/>
              <a:t>Goals and Policies</a:t>
            </a:r>
            <a:endParaRPr/>
          </a:p>
        </p:txBody>
      </p:sp>
      <p:sp>
        <p:nvSpPr>
          <p:cNvPr id="301" name="Google Shape;301;p41"/>
          <p:cNvSpPr txBox="1"/>
          <p:nvPr/>
        </p:nvSpPr>
        <p:spPr>
          <a:xfrm>
            <a:off x="882118" y="1671800"/>
            <a:ext cx="3375000" cy="1890000"/>
          </a:xfrm>
          <a:prstGeom prst="rect">
            <a:avLst/>
          </a:prstGeom>
          <a:noFill/>
          <a:ln>
            <a:noFill/>
          </a:ln>
        </p:spPr>
        <p:txBody>
          <a:bodyPr anchorCtr="0" anchor="t" bIns="34275" lIns="68575" spcFirstLastPara="1" rIns="68575" wrap="square" tIns="34275">
            <a:noAutofit/>
          </a:bodyPr>
          <a:lstStyle/>
          <a:p>
            <a:pPr indent="-184150" lvl="0" marL="203200" marR="0" rtl="0" algn="l">
              <a:lnSpc>
                <a:spcPct val="90000"/>
              </a:lnSpc>
              <a:spcBef>
                <a:spcPts val="80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Roadway Circulation</a:t>
            </a:r>
            <a:endParaRPr>
              <a:solidFill>
                <a:schemeClr val="dk1"/>
              </a:solidFill>
              <a:latin typeface="Times New Roman"/>
              <a:ea typeface="Times New Roman"/>
              <a:cs typeface="Times New Roman"/>
              <a:sym typeface="Times New Roman"/>
            </a:endParaRPr>
          </a:p>
          <a:p>
            <a:pPr indent="-184150" lvl="0" marL="203200" marR="0" rtl="0" algn="l">
              <a:lnSpc>
                <a:spcPct val="90000"/>
              </a:lnSpc>
              <a:spcBef>
                <a:spcPts val="80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Alternative Transportation</a:t>
            </a:r>
            <a:endParaRPr>
              <a:solidFill>
                <a:schemeClr val="dk1"/>
              </a:solidFill>
              <a:latin typeface="Times New Roman"/>
              <a:ea typeface="Times New Roman"/>
              <a:cs typeface="Times New Roman"/>
              <a:sym typeface="Times New Roman"/>
            </a:endParaRPr>
          </a:p>
          <a:p>
            <a:pPr indent="-184150" lvl="0" marL="203200" marR="0" rtl="0" algn="l">
              <a:lnSpc>
                <a:spcPct val="90000"/>
              </a:lnSpc>
              <a:spcBef>
                <a:spcPts val="800"/>
              </a:spcBef>
              <a:spcAft>
                <a:spcPts val="0"/>
              </a:spcAft>
              <a:buClr>
                <a:schemeClr val="dk1"/>
              </a:buClr>
              <a:buSzPts val="1100"/>
              <a:buFont typeface="Times New Roman"/>
              <a:buChar char="•"/>
            </a:pPr>
            <a:r>
              <a:rPr lang="en">
                <a:solidFill>
                  <a:schemeClr val="dk1"/>
                </a:solidFill>
                <a:latin typeface="Times New Roman"/>
                <a:ea typeface="Times New Roman"/>
                <a:cs typeface="Times New Roman"/>
                <a:sym typeface="Times New Roman"/>
              </a:rPr>
              <a:t>Scenic Highways</a:t>
            </a:r>
            <a:endParaRPr>
              <a:solidFill>
                <a:schemeClr val="dk1"/>
              </a:solidFill>
              <a:latin typeface="Times New Roman"/>
              <a:ea typeface="Times New Roman"/>
              <a:cs typeface="Times New Roman"/>
              <a:sym typeface="Times New Roman"/>
            </a:endParaRPr>
          </a:p>
        </p:txBody>
      </p:sp>
      <p:sp>
        <p:nvSpPr>
          <p:cNvPr id="302" name="Google Shape;302;p41"/>
          <p:cNvSpPr txBox="1"/>
          <p:nvPr/>
        </p:nvSpPr>
        <p:spPr>
          <a:xfrm>
            <a:off x="1761578" y="322862"/>
            <a:ext cx="5397600" cy="324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3000"/>
              <a:buFont typeface="Arial"/>
              <a:buNone/>
            </a:pPr>
            <a:r>
              <a:rPr b="1" lang="en" sz="3000">
                <a:solidFill>
                  <a:schemeClr val="dk1"/>
                </a:solidFill>
              </a:rPr>
              <a:t>Circulation and Mobility</a:t>
            </a:r>
            <a:endParaRPr sz="1100"/>
          </a:p>
        </p:txBody>
      </p:sp>
      <p:graphicFrame>
        <p:nvGraphicFramePr>
          <p:cNvPr id="303" name="Google Shape;303;p41"/>
          <p:cNvGraphicFramePr/>
          <p:nvPr/>
        </p:nvGraphicFramePr>
        <p:xfrm>
          <a:off x="4959763" y="1688300"/>
          <a:ext cx="3000000" cy="3000000"/>
        </p:xfrm>
        <a:graphic>
          <a:graphicData uri="http://schemas.openxmlformats.org/drawingml/2006/table">
            <a:tbl>
              <a:tblPr>
                <a:noFill/>
                <a:tableStyleId>{4DA2CAB6-AF93-4B14-ABFD-AED38AA7A996}</a:tableStyleId>
              </a:tblPr>
              <a:tblGrid>
                <a:gridCol w="1007900"/>
                <a:gridCol w="1932300"/>
              </a:tblGrid>
              <a:tr h="316625">
                <a:tc>
                  <a:txBody>
                    <a:bodyPr/>
                    <a:lstStyle/>
                    <a:p>
                      <a:pPr indent="0" lvl="0" marL="0" rtl="0" algn="l">
                        <a:lnSpc>
                          <a:spcPct val="100000"/>
                        </a:lnSpc>
                        <a:spcBef>
                          <a:spcPts val="800"/>
                        </a:spcBef>
                        <a:spcAft>
                          <a:spcPts val="0"/>
                        </a:spcAft>
                        <a:buNone/>
                      </a:pPr>
                      <a:r>
                        <a:rPr lang="en" sz="900">
                          <a:solidFill>
                            <a:schemeClr val="dk1"/>
                          </a:solidFill>
                          <a:latin typeface="EB Garamond"/>
                          <a:ea typeface="EB Garamond"/>
                          <a:cs typeface="EB Garamond"/>
                          <a:sym typeface="EB Garamond"/>
                        </a:rPr>
                        <a:t>Program C-3:</a:t>
                      </a:r>
                      <a:endParaRPr sz="900">
                        <a:latin typeface="EB Garamond"/>
                        <a:ea typeface="EB Garamond"/>
                        <a:cs typeface="EB Garamond"/>
                        <a:sym typeface="EB Garamond"/>
                      </a:endParaRPr>
                    </a:p>
                  </a:txBody>
                  <a:tcPr marT="91425" marB="91425" marR="91425" marL="91425"/>
                </a:tc>
                <a:tc>
                  <a:txBody>
                    <a:bodyPr/>
                    <a:lstStyle/>
                    <a:p>
                      <a:pPr indent="0" lvl="0" marL="0" rtl="0" algn="l">
                        <a:lnSpc>
                          <a:spcPct val="100000"/>
                        </a:lnSpc>
                        <a:spcBef>
                          <a:spcPts val="800"/>
                        </a:spcBef>
                        <a:spcAft>
                          <a:spcPts val="0"/>
                        </a:spcAft>
                        <a:buNone/>
                      </a:pPr>
                      <a:r>
                        <a:rPr lang="en" sz="900">
                          <a:solidFill>
                            <a:schemeClr val="dk1"/>
                          </a:solidFill>
                          <a:latin typeface="EB Garamond"/>
                          <a:ea typeface="EB Garamond"/>
                          <a:cs typeface="EB Garamond"/>
                          <a:sym typeface="EB Garamond"/>
                        </a:rPr>
                        <a:t>Transportation Coordination</a:t>
                      </a:r>
                      <a:endParaRPr sz="900">
                        <a:latin typeface="EB Garamond"/>
                        <a:ea typeface="EB Garamond"/>
                        <a:cs typeface="EB Garamond"/>
                        <a:sym typeface="EB Garamond"/>
                      </a:endParaRPr>
                    </a:p>
                  </a:txBody>
                  <a:tcPr marT="91425" marB="91425" marR="91425" marL="91425"/>
                </a:tc>
              </a:tr>
              <a:tr h="316625">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Program C-10:</a:t>
                      </a:r>
                      <a:endParaRPr sz="900">
                        <a:latin typeface="EB Garamond"/>
                        <a:ea typeface="EB Garamond"/>
                        <a:cs typeface="EB Garamond"/>
                        <a:sym typeface="EB Garamond"/>
                      </a:endParaRPr>
                    </a:p>
                  </a:txBody>
                  <a:tcPr marT="91425" marB="91425" marR="91425" marL="91425"/>
                </a:tc>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Transit Agency Coordination</a:t>
                      </a:r>
                      <a:endParaRPr sz="900">
                        <a:solidFill>
                          <a:schemeClr val="dk1"/>
                        </a:solidFill>
                        <a:latin typeface="EB Garamond"/>
                        <a:ea typeface="EB Garamond"/>
                        <a:cs typeface="EB Garamond"/>
                        <a:sym typeface="EB Garamond"/>
                      </a:endParaRPr>
                    </a:p>
                  </a:txBody>
                  <a:tcPr marT="91425" marB="91425" marR="91425" marL="91425"/>
                </a:tc>
              </a:tr>
              <a:tr h="316625">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Program F-4:</a:t>
                      </a:r>
                      <a:endParaRPr sz="900">
                        <a:latin typeface="EB Garamond"/>
                        <a:ea typeface="EB Garamond"/>
                        <a:cs typeface="EB Garamond"/>
                        <a:sym typeface="EB Garamond"/>
                      </a:endParaRPr>
                    </a:p>
                  </a:txBody>
                  <a:tcPr marT="91425" marB="91425" marR="91425" marL="91425"/>
                </a:tc>
                <a:tc>
                  <a:txBody>
                    <a:bodyPr/>
                    <a:lstStyle/>
                    <a:p>
                      <a:pPr indent="0" lvl="0" marL="0" rtl="0" algn="l">
                        <a:lnSpc>
                          <a:spcPct val="100000"/>
                        </a:lnSpc>
                        <a:spcBef>
                          <a:spcPts val="0"/>
                        </a:spcBef>
                        <a:spcAft>
                          <a:spcPts val="0"/>
                        </a:spcAft>
                        <a:buNone/>
                      </a:pPr>
                      <a:r>
                        <a:rPr lang="en" sz="900">
                          <a:solidFill>
                            <a:schemeClr val="dk1"/>
                          </a:solidFill>
                          <a:latin typeface="EB Garamond"/>
                          <a:ea typeface="EB Garamond"/>
                          <a:cs typeface="EB Garamond"/>
                          <a:sym typeface="EB Garamond"/>
                        </a:rPr>
                        <a:t>Transportation Improvements</a:t>
                      </a:r>
                      <a:endParaRPr sz="900">
                        <a:solidFill>
                          <a:schemeClr val="dk1"/>
                        </a:solidFill>
                        <a:latin typeface="EB Garamond"/>
                        <a:ea typeface="EB Garamond"/>
                        <a:cs typeface="EB Garamond"/>
                        <a:sym typeface="EB Garamond"/>
                      </a:endParaRPr>
                    </a:p>
                  </a:txBody>
                  <a:tcPr marT="91425" marB="91425" marR="91425" marL="91425"/>
                </a:tc>
              </a:tr>
            </a:tbl>
          </a:graphicData>
        </a:graphic>
      </p:graphicFrame>
      <p:sp>
        <p:nvSpPr>
          <p:cNvPr id="304" name="Google Shape;304;p41"/>
          <p:cNvSpPr txBox="1"/>
          <p:nvPr/>
        </p:nvSpPr>
        <p:spPr>
          <a:xfrm>
            <a:off x="4903438" y="1254725"/>
            <a:ext cx="3375000" cy="350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800"/>
              </a:spcBef>
              <a:spcAft>
                <a:spcPts val="0"/>
              </a:spcAft>
              <a:buNone/>
            </a:pPr>
            <a:r>
              <a:rPr lang="en">
                <a:solidFill>
                  <a:schemeClr val="dk1"/>
                </a:solidFill>
                <a:latin typeface="Times New Roman"/>
                <a:ea typeface="Times New Roman"/>
                <a:cs typeface="Times New Roman"/>
                <a:sym typeface="Times New Roman"/>
              </a:rPr>
              <a:t>Implementation Plan Measures</a:t>
            </a:r>
            <a:endParaRPr>
              <a:solidFill>
                <a:schemeClr val="dk1"/>
              </a:solidFill>
              <a:latin typeface="Times New Roman"/>
              <a:ea typeface="Times New Roman"/>
              <a:cs typeface="Times New Roman"/>
              <a:sym typeface="Times New Roman"/>
            </a:endParaRPr>
          </a:p>
        </p:txBody>
      </p:sp>
      <p:sp>
        <p:nvSpPr>
          <p:cNvPr id="305" name="Google Shape;305;p41"/>
          <p:cNvSpPr/>
          <p:nvPr/>
        </p:nvSpPr>
        <p:spPr>
          <a:xfrm>
            <a:off x="56275" y="0"/>
            <a:ext cx="9087600" cy="492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306" name="Google Shape;306;p41"/>
          <p:cNvSpPr/>
          <p:nvPr/>
        </p:nvSpPr>
        <p:spPr>
          <a:xfrm>
            <a:off x="9104975" y="0"/>
            <a:ext cx="39000" cy="46812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pic>
        <p:nvPicPr>
          <p:cNvPr id="307" name="Google Shape;307;p41"/>
          <p:cNvPicPr preferRelativeResize="0"/>
          <p:nvPr/>
        </p:nvPicPr>
        <p:blipFill>
          <a:blip r:embed="rId3">
            <a:alphaModFix/>
          </a:blip>
          <a:stretch>
            <a:fillRect/>
          </a:stretch>
        </p:blipFill>
        <p:spPr>
          <a:xfrm>
            <a:off x="-2280502" y="1312250"/>
            <a:ext cx="2123725" cy="2123725"/>
          </a:xfrm>
          <a:prstGeom prst="rect">
            <a:avLst/>
          </a:prstGeom>
          <a:noFill/>
          <a:ln>
            <a:noFill/>
          </a:ln>
        </p:spPr>
      </p:pic>
      <p:pic>
        <p:nvPicPr>
          <p:cNvPr id="308" name="Google Shape;308;p41"/>
          <p:cNvPicPr preferRelativeResize="0"/>
          <p:nvPr/>
        </p:nvPicPr>
        <p:blipFill rotWithShape="1">
          <a:blip r:embed="rId4">
            <a:alphaModFix/>
          </a:blip>
          <a:srcRect b="24006" l="0" r="18052" t="0"/>
          <a:stretch/>
        </p:blipFill>
        <p:spPr>
          <a:xfrm>
            <a:off x="-5548184" y="1312252"/>
            <a:ext cx="3054358" cy="2123725"/>
          </a:xfrm>
          <a:prstGeom prst="rect">
            <a:avLst/>
          </a:prstGeom>
          <a:noFill/>
          <a:ln>
            <a:noFill/>
          </a:ln>
        </p:spPr>
      </p:pic>
      <p:pic>
        <p:nvPicPr>
          <p:cNvPr id="309" name="Google Shape;309;p41"/>
          <p:cNvPicPr preferRelativeResize="0"/>
          <p:nvPr/>
        </p:nvPicPr>
        <p:blipFill>
          <a:blip r:embed="rId5">
            <a:alphaModFix/>
          </a:blip>
          <a:stretch>
            <a:fillRect/>
          </a:stretch>
        </p:blipFill>
        <p:spPr>
          <a:xfrm>
            <a:off x="891000" y="2731475"/>
            <a:ext cx="7166198" cy="200273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42"/>
          <p:cNvSpPr txBox="1"/>
          <p:nvPr/>
        </p:nvSpPr>
        <p:spPr>
          <a:xfrm>
            <a:off x="7346373" y="4801313"/>
            <a:ext cx="1312008" cy="303972"/>
          </a:xfrm>
          <a:prstGeom prst="rect">
            <a:avLst/>
          </a:prstGeom>
          <a:noFill/>
          <a:ln>
            <a:noFill/>
          </a:ln>
        </p:spPr>
        <p:txBody>
          <a:bodyPr anchorCtr="0" anchor="t" bIns="0" lIns="0" spcFirstLastPara="1" rIns="0" wrap="square" tIns="27000">
            <a:spAutoFit/>
          </a:bodyPr>
          <a:lstStyle/>
          <a:p>
            <a:pPr indent="0" lvl="0" marL="0" marR="0" rtl="0" algn="r">
              <a:lnSpc>
                <a:spcPct val="87500"/>
              </a:lnSpc>
              <a:spcBef>
                <a:spcPts val="0"/>
              </a:spcBef>
              <a:spcAft>
                <a:spcPts val="0"/>
              </a:spcAft>
              <a:buNone/>
            </a:pPr>
            <a:r>
              <a:rPr b="1" i="0" lang="en" sz="1200" u="none" cap="none" strike="noStrike">
                <a:solidFill>
                  <a:srgbClr val="7F7F7F"/>
                </a:solidFill>
                <a:latin typeface="Corbel"/>
                <a:ea typeface="Corbel"/>
                <a:cs typeface="Corbel"/>
                <a:sym typeface="Corbel"/>
              </a:rPr>
              <a:t>AMADOR  COUNTY</a:t>
            </a:r>
            <a:endParaRPr b="1" i="0" sz="1200" u="none" cap="none" strike="noStrike">
              <a:solidFill>
                <a:schemeClr val="dk1"/>
              </a:solidFill>
              <a:latin typeface="Corbel"/>
              <a:ea typeface="Corbel"/>
              <a:cs typeface="Corbel"/>
              <a:sym typeface="Corbel"/>
            </a:endParaRPr>
          </a:p>
          <a:p>
            <a:pPr indent="0" lvl="0" marL="0" marR="0" rtl="0" algn="r">
              <a:lnSpc>
                <a:spcPct val="87500"/>
              </a:lnSpc>
              <a:spcBef>
                <a:spcPts val="0"/>
              </a:spcBef>
              <a:spcAft>
                <a:spcPts val="0"/>
              </a:spcAft>
              <a:buNone/>
            </a:pPr>
            <a:r>
              <a:rPr b="1" i="0" lang="en" sz="1200" u="none" cap="none" strike="noStrike">
                <a:solidFill>
                  <a:schemeClr val="dk1"/>
                </a:solidFill>
                <a:latin typeface="Corbel"/>
                <a:ea typeface="Corbel"/>
                <a:cs typeface="Corbel"/>
                <a:sym typeface="Corbel"/>
              </a:rPr>
              <a:t>PLANNING</a:t>
            </a:r>
            <a:endParaRPr sz="1100"/>
          </a:p>
        </p:txBody>
      </p:sp>
      <p:sp>
        <p:nvSpPr>
          <p:cNvPr id="315" name="Google Shape;315;p42"/>
          <p:cNvSpPr txBox="1"/>
          <p:nvPr/>
        </p:nvSpPr>
        <p:spPr>
          <a:xfrm>
            <a:off x="8751881" y="4801313"/>
            <a:ext cx="392119" cy="303972"/>
          </a:xfrm>
          <a:prstGeom prst="rect">
            <a:avLst/>
          </a:prstGeom>
          <a:solidFill>
            <a:schemeClr val="dk1"/>
          </a:solid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lt1"/>
              </a:buClr>
              <a:buSzPts val="1200"/>
              <a:buFont typeface="Arial"/>
              <a:buNone/>
            </a:pPr>
            <a:fld id="{00000000-1234-1234-1234-123412341234}" type="slidenum">
              <a:rPr b="0" i="0" lang="en" sz="1200" u="none" cap="none" strike="noStrike">
                <a:solidFill>
                  <a:schemeClr val="lt1"/>
                </a:solidFill>
                <a:latin typeface="Times New Roman"/>
                <a:ea typeface="Times New Roman"/>
                <a:cs typeface="Times New Roman"/>
                <a:sym typeface="Times New Roman"/>
              </a:rPr>
              <a:t>‹#›</a:t>
            </a:fld>
            <a:endParaRPr b="0" i="0" sz="1800" u="none" cap="none" strike="noStrike">
              <a:solidFill>
                <a:schemeClr val="lt1"/>
              </a:solidFill>
              <a:latin typeface="Times New Roman"/>
              <a:ea typeface="Times New Roman"/>
              <a:cs typeface="Times New Roman"/>
              <a:sym typeface="Times New Roman"/>
            </a:endParaRPr>
          </a:p>
        </p:txBody>
      </p:sp>
      <p:sp>
        <p:nvSpPr>
          <p:cNvPr id="316" name="Google Shape;316;p42"/>
          <p:cNvSpPr txBox="1"/>
          <p:nvPr>
            <p:ph idx="4294967295" type="body"/>
          </p:nvPr>
        </p:nvSpPr>
        <p:spPr>
          <a:xfrm>
            <a:off x="1019827" y="1934275"/>
            <a:ext cx="3036900" cy="313200"/>
          </a:xfrm>
          <a:prstGeom prst="rect">
            <a:avLst/>
          </a:prstGeom>
          <a:solidFill>
            <a:schemeClr val="lt1"/>
          </a:solid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dk1"/>
              </a:buClr>
              <a:buSzPts val="1400"/>
              <a:buNone/>
            </a:pPr>
            <a:r>
              <a:rPr b="1" lang="en"/>
              <a:t>49</a:t>
            </a:r>
            <a:r>
              <a:rPr b="1" lang="en"/>
              <a:t> NEW DWELLING UNITS in 2023</a:t>
            </a:r>
            <a:endParaRPr/>
          </a:p>
        </p:txBody>
      </p:sp>
      <p:sp>
        <p:nvSpPr>
          <p:cNvPr id="317" name="Google Shape;317;p42"/>
          <p:cNvSpPr txBox="1"/>
          <p:nvPr/>
        </p:nvSpPr>
        <p:spPr>
          <a:xfrm>
            <a:off x="1761578" y="322862"/>
            <a:ext cx="5397505" cy="324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3000"/>
              <a:buFont typeface="Arial"/>
              <a:buNone/>
            </a:pPr>
            <a:r>
              <a:rPr b="1" i="0" lang="en" sz="3000" u="none" cap="none" strike="noStrike">
                <a:solidFill>
                  <a:schemeClr val="dk1"/>
                </a:solidFill>
                <a:latin typeface="Arial"/>
                <a:ea typeface="Arial"/>
                <a:cs typeface="Arial"/>
                <a:sym typeface="Arial"/>
              </a:rPr>
              <a:t>HOUSING STATISTICS 202</a:t>
            </a:r>
            <a:r>
              <a:rPr b="1" lang="en" sz="3000">
                <a:solidFill>
                  <a:schemeClr val="dk1"/>
                </a:solidFill>
              </a:rPr>
              <a:t>3</a:t>
            </a:r>
            <a:endParaRPr sz="1100"/>
          </a:p>
        </p:txBody>
      </p:sp>
      <p:pic>
        <p:nvPicPr>
          <p:cNvPr id="318" name="Google Shape;318;p42"/>
          <p:cNvPicPr preferRelativeResize="0"/>
          <p:nvPr/>
        </p:nvPicPr>
        <p:blipFill>
          <a:blip r:embed="rId3">
            <a:alphaModFix/>
          </a:blip>
          <a:stretch>
            <a:fillRect/>
          </a:stretch>
        </p:blipFill>
        <p:spPr>
          <a:xfrm>
            <a:off x="5075094" y="920500"/>
            <a:ext cx="3487717" cy="3849650"/>
          </a:xfrm>
          <a:prstGeom prst="rect">
            <a:avLst/>
          </a:prstGeom>
          <a:noFill/>
          <a:ln>
            <a:noFill/>
          </a:ln>
        </p:spPr>
      </p:pic>
      <p:pic>
        <p:nvPicPr>
          <p:cNvPr id="319" name="Google Shape;319;p42"/>
          <p:cNvPicPr preferRelativeResize="0"/>
          <p:nvPr/>
        </p:nvPicPr>
        <p:blipFill>
          <a:blip r:embed="rId4">
            <a:alphaModFix/>
          </a:blip>
          <a:stretch>
            <a:fillRect/>
          </a:stretch>
        </p:blipFill>
        <p:spPr>
          <a:xfrm>
            <a:off x="502875" y="3143350"/>
            <a:ext cx="3783301" cy="1612750"/>
          </a:xfrm>
          <a:prstGeom prst="rect">
            <a:avLst/>
          </a:prstGeom>
          <a:noFill/>
          <a:ln>
            <a:noFill/>
          </a:ln>
        </p:spPr>
      </p:pic>
      <p:sp>
        <p:nvSpPr>
          <p:cNvPr id="320" name="Google Shape;320;p42"/>
          <p:cNvSpPr/>
          <p:nvPr/>
        </p:nvSpPr>
        <p:spPr>
          <a:xfrm>
            <a:off x="7270800" y="0"/>
            <a:ext cx="1873200" cy="411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321" name="Google Shape;321;p42"/>
          <p:cNvSpPr/>
          <p:nvPr/>
        </p:nvSpPr>
        <p:spPr>
          <a:xfrm>
            <a:off x="9104975" y="0"/>
            <a:ext cx="39000" cy="46812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322" name="Google Shape;322;p42"/>
          <p:cNvSpPr/>
          <p:nvPr/>
        </p:nvSpPr>
        <p:spPr>
          <a:xfrm>
            <a:off x="56275" y="0"/>
            <a:ext cx="9087600" cy="492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pic>
        <p:nvPicPr>
          <p:cNvPr id="323" name="Google Shape;323;p42"/>
          <p:cNvPicPr preferRelativeResize="0"/>
          <p:nvPr/>
        </p:nvPicPr>
        <p:blipFill rotWithShape="1">
          <a:blip r:embed="rId5">
            <a:alphaModFix/>
          </a:blip>
          <a:srcRect b="0" l="0" r="39968" t="0"/>
          <a:stretch/>
        </p:blipFill>
        <p:spPr>
          <a:xfrm>
            <a:off x="247675" y="920500"/>
            <a:ext cx="4372674" cy="1843275"/>
          </a:xfrm>
          <a:prstGeom prst="rect">
            <a:avLst/>
          </a:prstGeom>
          <a:noFill/>
          <a:ln>
            <a:noFill/>
          </a:ln>
        </p:spPr>
      </p:pic>
      <p:pic>
        <p:nvPicPr>
          <p:cNvPr id="324" name="Google Shape;324;p42"/>
          <p:cNvPicPr preferRelativeResize="0"/>
          <p:nvPr/>
        </p:nvPicPr>
        <p:blipFill rotWithShape="1">
          <a:blip r:embed="rId5">
            <a:alphaModFix/>
          </a:blip>
          <a:srcRect b="0" l="86128" r="0" t="15604"/>
          <a:stretch/>
        </p:blipFill>
        <p:spPr>
          <a:xfrm>
            <a:off x="3847175" y="1208150"/>
            <a:ext cx="1010451" cy="15556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Custom 134">
      <a:dk1>
        <a:srgbClr val="000000"/>
      </a:dk1>
      <a:lt1>
        <a:srgbClr val="FFFFFF"/>
      </a:lt1>
      <a:dk2>
        <a:srgbClr val="000000"/>
      </a:dk2>
      <a:lt2>
        <a:srgbClr val="FFFFFF"/>
      </a:lt2>
      <a:accent1>
        <a:srgbClr val="5CB8B3"/>
      </a:accent1>
      <a:accent2>
        <a:srgbClr val="F5D66E"/>
      </a:accent2>
      <a:accent3>
        <a:srgbClr val="D78189"/>
      </a:accent3>
      <a:accent4>
        <a:srgbClr val="7030A0"/>
      </a:accent4>
      <a:accent5>
        <a:srgbClr val="0070C0"/>
      </a:accent5>
      <a:accent6>
        <a:srgbClr val="C4D36D"/>
      </a:accent6>
      <a:hlink>
        <a:srgbClr val="54C3BD"/>
      </a:hlink>
      <a:folHlink>
        <a:srgbClr val="54C3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