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4"/>
    <p:sldMasterId id="2147483700" r:id="rId5"/>
    <p:sldMasterId id="214748370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embeddedFontLst>
    <p:embeddedFont>
      <p:font typeface="Corbel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22" Type="http://schemas.openxmlformats.org/officeDocument/2006/relationships/font" Target="fonts/Corbel-bold.fntdata"/><Relationship Id="rId10" Type="http://schemas.openxmlformats.org/officeDocument/2006/relationships/slide" Target="slides/slide3.xml"/><Relationship Id="rId21" Type="http://schemas.openxmlformats.org/officeDocument/2006/relationships/font" Target="fonts/Corbel-regular.fntdata"/><Relationship Id="rId13" Type="http://schemas.openxmlformats.org/officeDocument/2006/relationships/slide" Target="slides/slide6.xml"/><Relationship Id="rId24" Type="http://schemas.openxmlformats.org/officeDocument/2006/relationships/font" Target="fonts/Corbel-boldItalic.fntdata"/><Relationship Id="rId12" Type="http://schemas.openxmlformats.org/officeDocument/2006/relationships/slide" Target="slides/slide5.xml"/><Relationship Id="rId23" Type="http://schemas.openxmlformats.org/officeDocument/2006/relationships/font" Target="fonts/Corbel-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5b2cf39c6_1_145:notes"/>
          <p:cNvSpPr txBox="1"/>
          <p:nvPr>
            <p:ph idx="1" type="body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c5b2cf39c6_1_145:notes"/>
          <p:cNvSpPr/>
          <p:nvPr>
            <p:ph idx="2" type="sldImg"/>
          </p:nvPr>
        </p:nvSpPr>
        <p:spPr>
          <a:xfrm>
            <a:off x="1880116" y="1142479"/>
            <a:ext cx="3097770" cy="308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c63d5cfe61_0_91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2c63d5cfe61_0_91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c63d5cfe61_0_107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2c63d5cfe61_0_107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c63d5cfe61_0_123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2c63d5cfe61_0_123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c63d5cfe61_0_348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2c63d5cfe61_0_348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c5b2cf39c6_1_161:notes"/>
          <p:cNvSpPr txBox="1"/>
          <p:nvPr>
            <p:ph idx="1" type="body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2c5b2cf39c6_1_161:notes"/>
          <p:cNvSpPr/>
          <p:nvPr>
            <p:ph idx="2" type="sldImg"/>
          </p:nvPr>
        </p:nvSpPr>
        <p:spPr>
          <a:xfrm>
            <a:off x="1880116" y="1142479"/>
            <a:ext cx="3097770" cy="308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6c614336ed_0_3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6c614336ed_0_3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c63d5cfe61_0_4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c63d5cfe61_0_4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c63d5cfe61_0_19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c63d5cfe61_0_19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c63d5cfe61_0_33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c63d5cfe61_0_33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c63d5cfe61_0_49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2c63d5cfe61_0_49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c63d5cfe61_0_64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c63d5cfe61_0_64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c63d5cfe61_0_78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2c63d5cfe61_0_78:notes"/>
          <p:cNvSpPr/>
          <p:nvPr>
            <p:ph idx="2" type="sldImg"/>
          </p:nvPr>
        </p:nvSpPr>
        <p:spPr>
          <a:xfrm>
            <a:off x="1880116" y="1142479"/>
            <a:ext cx="3097800" cy="3087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Small Image" showMasterSp="0">
  <p:cSld name="Title Slide with Small Imag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>
            <p:ph idx="2" type="pic"/>
          </p:nvPr>
        </p:nvSpPr>
        <p:spPr>
          <a:xfrm>
            <a:off x="7485357" y="0"/>
            <a:ext cx="1658643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3" name="Google Shape;63;p14"/>
          <p:cNvSpPr txBox="1"/>
          <p:nvPr>
            <p:ph type="ctrTitle"/>
          </p:nvPr>
        </p:nvSpPr>
        <p:spPr>
          <a:xfrm>
            <a:off x="215242" y="3259722"/>
            <a:ext cx="5098688" cy="12558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b="1" sz="45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5483928" y="3487904"/>
            <a:ext cx="2551108" cy="89402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18900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1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5" name="Google Shape;65;p14"/>
          <p:cNvSpPr/>
          <p:nvPr/>
        </p:nvSpPr>
        <p:spPr>
          <a:xfrm>
            <a:off x="0" y="5095732"/>
            <a:ext cx="7485357" cy="4776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0"/>
            <a:ext cx="7485357" cy="4776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/>
          <p:nvPr/>
        </p:nvSpPr>
        <p:spPr>
          <a:xfrm rot="5400000">
            <a:off x="-2533831" y="2557714"/>
            <a:ext cx="5119618" cy="519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 showMasterSp="0">
  <p:cSld name="Thank You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ctrTitle"/>
          </p:nvPr>
        </p:nvSpPr>
        <p:spPr>
          <a:xfrm>
            <a:off x="1630770" y="1584595"/>
            <a:ext cx="5098688" cy="12558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b="1" sz="45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5"/>
          <p:cNvSpPr/>
          <p:nvPr/>
        </p:nvSpPr>
        <p:spPr>
          <a:xfrm>
            <a:off x="0" y="5095732"/>
            <a:ext cx="7485357" cy="4776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0" y="0"/>
            <a:ext cx="7485357" cy="4776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5"/>
          <p:cNvSpPr/>
          <p:nvPr/>
        </p:nvSpPr>
        <p:spPr>
          <a:xfrm rot="5400000">
            <a:off x="-2533831" y="2557714"/>
            <a:ext cx="5119618" cy="519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1630771" y="3026795"/>
            <a:ext cx="2497388" cy="28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2" type="body"/>
          </p:nvPr>
        </p:nvSpPr>
        <p:spPr>
          <a:xfrm>
            <a:off x="4546701" y="3112589"/>
            <a:ext cx="2182756" cy="178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i="1"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3" type="body"/>
          </p:nvPr>
        </p:nvSpPr>
        <p:spPr>
          <a:xfrm>
            <a:off x="4546701" y="3405518"/>
            <a:ext cx="2182756" cy="178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i="1"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4" type="body"/>
          </p:nvPr>
        </p:nvSpPr>
        <p:spPr>
          <a:xfrm>
            <a:off x="4546701" y="3698447"/>
            <a:ext cx="2182756" cy="178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i="1"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51956" y="50222"/>
            <a:ext cx="7433401" cy="50455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6"/>
          <p:cNvSpPr txBox="1"/>
          <p:nvPr>
            <p:ph type="ctrTitle"/>
          </p:nvPr>
        </p:nvSpPr>
        <p:spPr>
          <a:xfrm>
            <a:off x="215242" y="3259722"/>
            <a:ext cx="5098688" cy="12558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1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6"/>
          <p:cNvSpPr txBox="1"/>
          <p:nvPr>
            <p:ph idx="1" type="subTitle"/>
          </p:nvPr>
        </p:nvSpPr>
        <p:spPr>
          <a:xfrm>
            <a:off x="5494813" y="3487904"/>
            <a:ext cx="1842157" cy="8940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18900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1" name="Google Shape;81;p16"/>
          <p:cNvSpPr/>
          <p:nvPr/>
        </p:nvSpPr>
        <p:spPr>
          <a:xfrm>
            <a:off x="0" y="5095732"/>
            <a:ext cx="7485357" cy="4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0" y="0"/>
            <a:ext cx="7485357" cy="4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6"/>
          <p:cNvSpPr/>
          <p:nvPr/>
        </p:nvSpPr>
        <p:spPr>
          <a:xfrm rot="5400000">
            <a:off x="-2533831" y="2557714"/>
            <a:ext cx="5119618" cy="51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Large Image">
  <p:cSld name="Title Slide with Large Image"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>
            <p:ph idx="2" type="pic"/>
          </p:nvPr>
        </p:nvSpPr>
        <p:spPr>
          <a:xfrm>
            <a:off x="51955" y="47768"/>
            <a:ext cx="7433401" cy="504551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87" name="Google Shape;87;p17"/>
          <p:cNvSpPr txBox="1"/>
          <p:nvPr>
            <p:ph type="ctrTitle"/>
          </p:nvPr>
        </p:nvSpPr>
        <p:spPr>
          <a:xfrm>
            <a:off x="215242" y="3259722"/>
            <a:ext cx="5098688" cy="12558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1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" type="subTitle"/>
          </p:nvPr>
        </p:nvSpPr>
        <p:spPr>
          <a:xfrm>
            <a:off x="5494813" y="3487904"/>
            <a:ext cx="1842157" cy="8940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18900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9" name="Google Shape;89;p17"/>
          <p:cNvSpPr/>
          <p:nvPr/>
        </p:nvSpPr>
        <p:spPr>
          <a:xfrm>
            <a:off x="0" y="5095732"/>
            <a:ext cx="7485357" cy="4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0" y="0"/>
            <a:ext cx="7485357" cy="477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7"/>
          <p:cNvSpPr/>
          <p:nvPr/>
        </p:nvSpPr>
        <p:spPr>
          <a:xfrm rot="5400000">
            <a:off x="-2533831" y="2557714"/>
            <a:ext cx="5119618" cy="51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Photo 1">
  <p:cSld name="Content Photo 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>
            <p:ph idx="2" type="pic"/>
          </p:nvPr>
        </p:nvSpPr>
        <p:spPr>
          <a:xfrm>
            <a:off x="7485357" y="0"/>
            <a:ext cx="1658643" cy="46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5" name="Google Shape;95;p18"/>
          <p:cNvSpPr txBox="1"/>
          <p:nvPr>
            <p:ph type="title"/>
          </p:nvPr>
        </p:nvSpPr>
        <p:spPr>
          <a:xfrm>
            <a:off x="3333815" y="1355963"/>
            <a:ext cx="3888685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333665" y="1787963"/>
            <a:ext cx="3888685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18"/>
          <p:cNvSpPr txBox="1"/>
          <p:nvPr>
            <p:ph idx="3" type="body"/>
          </p:nvPr>
        </p:nvSpPr>
        <p:spPr>
          <a:xfrm>
            <a:off x="3333750" y="2181225"/>
            <a:ext cx="3888600" cy="2462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135000" spcFirstLastPara="1" rIns="189000" wrap="square" tIns="1890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Photo 2">
  <p:cSld name="Content Photo 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2867545" y="1007929"/>
            <a:ext cx="2802600" cy="29502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135000" spcFirstLastPara="1" rIns="135000" wrap="square" tIns="1350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19"/>
          <p:cNvSpPr/>
          <p:nvPr>
            <p:ph idx="2" type="pic"/>
          </p:nvPr>
        </p:nvSpPr>
        <p:spPr>
          <a:xfrm>
            <a:off x="5670145" y="1008602"/>
            <a:ext cx="2803145" cy="2950234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05" name="Google Shape;105;p19"/>
          <p:cNvSpPr txBox="1"/>
          <p:nvPr>
            <p:ph type="title"/>
          </p:nvPr>
        </p:nvSpPr>
        <p:spPr>
          <a:xfrm>
            <a:off x="324000" y="324000"/>
            <a:ext cx="6848325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3" type="body"/>
          </p:nvPr>
        </p:nvSpPr>
        <p:spPr>
          <a:xfrm>
            <a:off x="323850" y="756000"/>
            <a:ext cx="5171925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with Subtitle">
  <p:cSld name="Comparison with Subtitl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23850" y="756000"/>
            <a:ext cx="68985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2" type="body"/>
          </p:nvPr>
        </p:nvSpPr>
        <p:spPr>
          <a:xfrm>
            <a:off x="324000" y="1074222"/>
            <a:ext cx="3375000" cy="39530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135000" spcFirstLastPara="1" rIns="0" wrap="square" tIns="27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1" name="Google Shape;111;p20"/>
          <p:cNvSpPr txBox="1"/>
          <p:nvPr>
            <p:ph idx="3" type="body"/>
          </p:nvPr>
        </p:nvSpPr>
        <p:spPr>
          <a:xfrm>
            <a:off x="324000" y="1517751"/>
            <a:ext cx="3375000" cy="3126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4" type="body"/>
          </p:nvPr>
        </p:nvSpPr>
        <p:spPr>
          <a:xfrm>
            <a:off x="3847350" y="1074829"/>
            <a:ext cx="3375000" cy="3939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135000" spcFirstLastPara="1" rIns="0" wrap="square" tIns="27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5" type="body"/>
          </p:nvPr>
        </p:nvSpPr>
        <p:spPr>
          <a:xfrm>
            <a:off x="3847350" y="1515269"/>
            <a:ext cx="3375000" cy="3128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4" name="Google Shape;114;p20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0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>
  <p:cSld name="Large Photo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4724400" y="324000"/>
            <a:ext cx="4104085" cy="4319438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2906485" y="3822474"/>
            <a:ext cx="1521515" cy="8209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1"/>
          <p:cNvSpPr txBox="1"/>
          <p:nvPr>
            <p:ph type="title"/>
          </p:nvPr>
        </p:nvSpPr>
        <p:spPr>
          <a:xfrm>
            <a:off x="324000" y="324000"/>
            <a:ext cx="6898587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and Content">
  <p:cSld name="Title, Subtitle, and Conte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24000" y="324000"/>
            <a:ext cx="6898587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23851" y="756000"/>
            <a:ext cx="6898587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2" type="body"/>
          </p:nvPr>
        </p:nvSpPr>
        <p:spPr>
          <a:xfrm>
            <a:off x="324000" y="1134000"/>
            <a:ext cx="6898587" cy="350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p22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2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23850" y="756000"/>
            <a:ext cx="68985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2" type="body"/>
          </p:nvPr>
        </p:nvSpPr>
        <p:spPr>
          <a:xfrm>
            <a:off x="324000" y="1134000"/>
            <a:ext cx="2187000" cy="350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23"/>
          <p:cNvSpPr txBox="1"/>
          <p:nvPr>
            <p:ph idx="3" type="body"/>
          </p:nvPr>
        </p:nvSpPr>
        <p:spPr>
          <a:xfrm>
            <a:off x="2679675" y="1133607"/>
            <a:ext cx="2187000" cy="3509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3" name="Google Shape;133;p23"/>
          <p:cNvSpPr txBox="1"/>
          <p:nvPr>
            <p:ph idx="4" type="body"/>
          </p:nvPr>
        </p:nvSpPr>
        <p:spPr>
          <a:xfrm>
            <a:off x="5035350" y="1133606"/>
            <a:ext cx="2187000" cy="350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4" name="Google Shape;134;p23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3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">
  <p:cSld name="5 Colum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23850" y="756000"/>
            <a:ext cx="68985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9" name="Google Shape;139;p24"/>
          <p:cNvSpPr txBox="1"/>
          <p:nvPr>
            <p:ph idx="2" type="body"/>
          </p:nvPr>
        </p:nvSpPr>
        <p:spPr>
          <a:xfrm>
            <a:off x="324000" y="1134000"/>
            <a:ext cx="1323000" cy="350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4"/>
          <p:cNvSpPr txBox="1"/>
          <p:nvPr>
            <p:ph idx="3" type="body"/>
          </p:nvPr>
        </p:nvSpPr>
        <p:spPr>
          <a:xfrm>
            <a:off x="1717838" y="1134000"/>
            <a:ext cx="1323000" cy="350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" name="Google Shape;141;p24"/>
          <p:cNvSpPr txBox="1"/>
          <p:nvPr>
            <p:ph idx="4" type="body"/>
          </p:nvPr>
        </p:nvSpPr>
        <p:spPr>
          <a:xfrm>
            <a:off x="3111675" y="1134000"/>
            <a:ext cx="1323000" cy="350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2" name="Google Shape;142;p24"/>
          <p:cNvSpPr txBox="1"/>
          <p:nvPr>
            <p:ph idx="5" type="body"/>
          </p:nvPr>
        </p:nvSpPr>
        <p:spPr>
          <a:xfrm>
            <a:off x="4505513" y="1130651"/>
            <a:ext cx="1323000" cy="350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6" type="body"/>
          </p:nvPr>
        </p:nvSpPr>
        <p:spPr>
          <a:xfrm>
            <a:off x="5899350" y="1130651"/>
            <a:ext cx="1323000" cy="3512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4" name="Google Shape;144;p24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4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 and Subtitl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24000" y="324000"/>
            <a:ext cx="6898587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23851" y="756000"/>
            <a:ext cx="6898587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0" name="Google Shape;150;p25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/>
          <p:nvPr/>
        </p:nvSpPr>
        <p:spPr>
          <a:xfrm>
            <a:off x="4722829" y="318155"/>
            <a:ext cx="4128941" cy="42986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6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6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6"/>
          <p:cNvSpPr txBox="1"/>
          <p:nvPr>
            <p:ph idx="1" type="subTitle"/>
          </p:nvPr>
        </p:nvSpPr>
        <p:spPr>
          <a:xfrm>
            <a:off x="4899581" y="2729399"/>
            <a:ext cx="3790452" cy="8940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18900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6" name="Google Shape;156;p26"/>
          <p:cNvSpPr txBox="1"/>
          <p:nvPr>
            <p:ph type="title"/>
          </p:nvPr>
        </p:nvSpPr>
        <p:spPr>
          <a:xfrm>
            <a:off x="4899581" y="744977"/>
            <a:ext cx="3790452" cy="1885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27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27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324000" y="784781"/>
            <a:ext cx="6898500" cy="3847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28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28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24000" y="784782"/>
            <a:ext cx="3326873" cy="3847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2" type="body"/>
          </p:nvPr>
        </p:nvSpPr>
        <p:spPr>
          <a:xfrm>
            <a:off x="3895627" y="784782"/>
            <a:ext cx="3326873" cy="3847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9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9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9"/>
          <p:cNvSpPr txBox="1"/>
          <p:nvPr>
            <p:ph idx="1" type="body"/>
          </p:nvPr>
        </p:nvSpPr>
        <p:spPr>
          <a:xfrm>
            <a:off x="324000" y="801315"/>
            <a:ext cx="3326130" cy="6179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3" name="Google Shape;173;p29"/>
          <p:cNvSpPr txBox="1"/>
          <p:nvPr>
            <p:ph idx="2" type="body"/>
          </p:nvPr>
        </p:nvSpPr>
        <p:spPr>
          <a:xfrm>
            <a:off x="3896370" y="801315"/>
            <a:ext cx="3326130" cy="6179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4" name="Google Shape;174;p29"/>
          <p:cNvSpPr txBox="1"/>
          <p:nvPr>
            <p:ph idx="3" type="body"/>
          </p:nvPr>
        </p:nvSpPr>
        <p:spPr>
          <a:xfrm>
            <a:off x="324001" y="1572564"/>
            <a:ext cx="3326130" cy="3069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5" name="Google Shape;175;p29"/>
          <p:cNvSpPr txBox="1"/>
          <p:nvPr>
            <p:ph idx="4" type="body"/>
          </p:nvPr>
        </p:nvSpPr>
        <p:spPr>
          <a:xfrm>
            <a:off x="3896370" y="1572564"/>
            <a:ext cx="3326130" cy="3069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30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30"/>
          <p:cNvSpPr txBox="1"/>
          <p:nvPr>
            <p:ph type="title"/>
          </p:nvPr>
        </p:nvSpPr>
        <p:spPr>
          <a:xfrm>
            <a:off x="324001" y="342900"/>
            <a:ext cx="2369709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24001" y="1543050"/>
            <a:ext cx="2369709" cy="3094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1" name="Google Shape;181;p30"/>
          <p:cNvSpPr txBox="1"/>
          <p:nvPr>
            <p:ph idx="2" type="body"/>
          </p:nvPr>
        </p:nvSpPr>
        <p:spPr>
          <a:xfrm>
            <a:off x="2828042" y="342901"/>
            <a:ext cx="4517795" cy="4295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4" name="Google Shape;184;p31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31"/>
          <p:cNvSpPr txBox="1"/>
          <p:nvPr>
            <p:ph type="title"/>
          </p:nvPr>
        </p:nvSpPr>
        <p:spPr>
          <a:xfrm>
            <a:off x="324001" y="342900"/>
            <a:ext cx="2369709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324001" y="1543050"/>
            <a:ext cx="2369709" cy="3094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7" name="Google Shape;187;p31"/>
          <p:cNvSpPr/>
          <p:nvPr>
            <p:ph idx="2" type="pic"/>
          </p:nvPr>
        </p:nvSpPr>
        <p:spPr>
          <a:xfrm>
            <a:off x="2841016" y="342901"/>
            <a:ext cx="4462401" cy="42950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2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32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p33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Small Image" showMasterSp="0">
  <p:cSld name="Title Slide with Small Image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/>
          <p:nvPr>
            <p:ph idx="2" type="pic"/>
          </p:nvPr>
        </p:nvSpPr>
        <p:spPr>
          <a:xfrm>
            <a:off x="7485357" y="0"/>
            <a:ext cx="16587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8" name="Google Shape;208;p35"/>
          <p:cNvSpPr txBox="1"/>
          <p:nvPr>
            <p:ph type="ctrTitle"/>
          </p:nvPr>
        </p:nvSpPr>
        <p:spPr>
          <a:xfrm>
            <a:off x="215242" y="3259722"/>
            <a:ext cx="50988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b="1" sz="45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5"/>
          <p:cNvSpPr txBox="1"/>
          <p:nvPr>
            <p:ph idx="1" type="subTitle"/>
          </p:nvPr>
        </p:nvSpPr>
        <p:spPr>
          <a:xfrm>
            <a:off x="5483928" y="3487904"/>
            <a:ext cx="2551200" cy="89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18900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1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0" name="Google Shape;210;p35"/>
          <p:cNvSpPr/>
          <p:nvPr/>
        </p:nvSpPr>
        <p:spPr>
          <a:xfrm>
            <a:off x="0" y="5095732"/>
            <a:ext cx="7485300" cy="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35"/>
          <p:cNvSpPr/>
          <p:nvPr/>
        </p:nvSpPr>
        <p:spPr>
          <a:xfrm>
            <a:off x="0" y="0"/>
            <a:ext cx="7485300" cy="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35"/>
          <p:cNvSpPr/>
          <p:nvPr/>
        </p:nvSpPr>
        <p:spPr>
          <a:xfrm rot="5400000">
            <a:off x="-2533744" y="2557683"/>
            <a:ext cx="5119500" cy="5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 showMasterSp="0">
  <p:cSld name="Thank You Slide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/>
          <p:nvPr>
            <p:ph type="ctrTitle"/>
          </p:nvPr>
        </p:nvSpPr>
        <p:spPr>
          <a:xfrm>
            <a:off x="1630770" y="1584595"/>
            <a:ext cx="50988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b="1" sz="45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5" name="Google Shape;215;p36"/>
          <p:cNvSpPr/>
          <p:nvPr/>
        </p:nvSpPr>
        <p:spPr>
          <a:xfrm>
            <a:off x="0" y="5095732"/>
            <a:ext cx="7485300" cy="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36"/>
          <p:cNvSpPr/>
          <p:nvPr/>
        </p:nvSpPr>
        <p:spPr>
          <a:xfrm>
            <a:off x="0" y="0"/>
            <a:ext cx="7485300" cy="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36"/>
          <p:cNvSpPr/>
          <p:nvPr/>
        </p:nvSpPr>
        <p:spPr>
          <a:xfrm rot="5400000">
            <a:off x="-2533744" y="2557683"/>
            <a:ext cx="5119500" cy="5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36"/>
          <p:cNvSpPr txBox="1"/>
          <p:nvPr>
            <p:ph idx="1" type="body"/>
          </p:nvPr>
        </p:nvSpPr>
        <p:spPr>
          <a:xfrm>
            <a:off x="1630771" y="3026795"/>
            <a:ext cx="24975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9" name="Google Shape;219;p36"/>
          <p:cNvSpPr txBox="1"/>
          <p:nvPr>
            <p:ph idx="2" type="body"/>
          </p:nvPr>
        </p:nvSpPr>
        <p:spPr>
          <a:xfrm>
            <a:off x="4546701" y="3112589"/>
            <a:ext cx="21828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i="1" sz="11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0" name="Google Shape;220;p36"/>
          <p:cNvSpPr txBox="1"/>
          <p:nvPr>
            <p:ph idx="3" type="body"/>
          </p:nvPr>
        </p:nvSpPr>
        <p:spPr>
          <a:xfrm>
            <a:off x="4546701" y="3405518"/>
            <a:ext cx="21828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i="1" sz="11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1" name="Google Shape;221;p36"/>
          <p:cNvSpPr txBox="1"/>
          <p:nvPr>
            <p:ph idx="4" type="body"/>
          </p:nvPr>
        </p:nvSpPr>
        <p:spPr>
          <a:xfrm>
            <a:off x="4546701" y="3698447"/>
            <a:ext cx="21828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i="1" sz="11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/>
          <p:nvPr/>
        </p:nvSpPr>
        <p:spPr>
          <a:xfrm>
            <a:off x="51956" y="50222"/>
            <a:ext cx="7433400" cy="504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37"/>
          <p:cNvSpPr txBox="1"/>
          <p:nvPr>
            <p:ph type="ctrTitle"/>
          </p:nvPr>
        </p:nvSpPr>
        <p:spPr>
          <a:xfrm>
            <a:off x="215242" y="3259722"/>
            <a:ext cx="50988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1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p37"/>
          <p:cNvSpPr txBox="1"/>
          <p:nvPr>
            <p:ph idx="1" type="subTitle"/>
          </p:nvPr>
        </p:nvSpPr>
        <p:spPr>
          <a:xfrm>
            <a:off x="5494813" y="3487904"/>
            <a:ext cx="1842300" cy="8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18900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26" name="Google Shape;226;p37"/>
          <p:cNvSpPr/>
          <p:nvPr/>
        </p:nvSpPr>
        <p:spPr>
          <a:xfrm>
            <a:off x="0" y="5095732"/>
            <a:ext cx="7485300" cy="4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37"/>
          <p:cNvSpPr/>
          <p:nvPr/>
        </p:nvSpPr>
        <p:spPr>
          <a:xfrm>
            <a:off x="0" y="0"/>
            <a:ext cx="7485300" cy="4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p37"/>
          <p:cNvSpPr/>
          <p:nvPr/>
        </p:nvSpPr>
        <p:spPr>
          <a:xfrm rot="5400000">
            <a:off x="-2533744" y="2557683"/>
            <a:ext cx="5119500" cy="5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37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Large Image">
  <p:cSld name="Title Slide with Large Image"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/>
          <p:nvPr>
            <p:ph idx="2" type="pic"/>
          </p:nvPr>
        </p:nvSpPr>
        <p:spPr>
          <a:xfrm>
            <a:off x="51955" y="47768"/>
            <a:ext cx="7433400" cy="50454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32" name="Google Shape;232;p38"/>
          <p:cNvSpPr txBox="1"/>
          <p:nvPr>
            <p:ph type="ctrTitle"/>
          </p:nvPr>
        </p:nvSpPr>
        <p:spPr>
          <a:xfrm>
            <a:off x="215242" y="3259722"/>
            <a:ext cx="50988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1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38"/>
          <p:cNvSpPr txBox="1"/>
          <p:nvPr>
            <p:ph idx="1" type="subTitle"/>
          </p:nvPr>
        </p:nvSpPr>
        <p:spPr>
          <a:xfrm>
            <a:off x="5494813" y="3487904"/>
            <a:ext cx="1842300" cy="8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18900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34" name="Google Shape;234;p38"/>
          <p:cNvSpPr/>
          <p:nvPr/>
        </p:nvSpPr>
        <p:spPr>
          <a:xfrm>
            <a:off x="0" y="5095732"/>
            <a:ext cx="7485300" cy="4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38"/>
          <p:cNvSpPr/>
          <p:nvPr/>
        </p:nvSpPr>
        <p:spPr>
          <a:xfrm>
            <a:off x="0" y="0"/>
            <a:ext cx="7485300" cy="4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38"/>
          <p:cNvSpPr/>
          <p:nvPr/>
        </p:nvSpPr>
        <p:spPr>
          <a:xfrm rot="5400000">
            <a:off x="-2533744" y="2557683"/>
            <a:ext cx="5119500" cy="5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38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Photo 1">
  <p:cSld name="Content Photo 1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/>
          <p:nvPr>
            <p:ph idx="2" type="pic"/>
          </p:nvPr>
        </p:nvSpPr>
        <p:spPr>
          <a:xfrm>
            <a:off x="7485357" y="0"/>
            <a:ext cx="1658700" cy="46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0" name="Google Shape;240;p39"/>
          <p:cNvSpPr txBox="1"/>
          <p:nvPr>
            <p:ph type="title"/>
          </p:nvPr>
        </p:nvSpPr>
        <p:spPr>
          <a:xfrm>
            <a:off x="3333815" y="1355963"/>
            <a:ext cx="38886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3333665" y="1787963"/>
            <a:ext cx="38886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2" name="Google Shape;242;p39"/>
          <p:cNvSpPr txBox="1"/>
          <p:nvPr>
            <p:ph idx="3" type="body"/>
          </p:nvPr>
        </p:nvSpPr>
        <p:spPr>
          <a:xfrm>
            <a:off x="3333750" y="2181225"/>
            <a:ext cx="3888600" cy="246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135000" spcFirstLastPara="1" rIns="189000" wrap="square" tIns="18900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3" name="Google Shape;243;p39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4" name="Google Shape;244;p39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Photo 2">
  <p:cSld name="Content Photo 2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/>
          <p:nvPr>
            <p:ph idx="1" type="body"/>
          </p:nvPr>
        </p:nvSpPr>
        <p:spPr>
          <a:xfrm>
            <a:off x="2867545" y="1007929"/>
            <a:ext cx="2802600" cy="295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135000" spcFirstLastPara="1" rIns="135000" wrap="square" tIns="13500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7" name="Google Shape;247;p40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p40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40"/>
          <p:cNvSpPr/>
          <p:nvPr>
            <p:ph idx="2" type="pic"/>
          </p:nvPr>
        </p:nvSpPr>
        <p:spPr>
          <a:xfrm>
            <a:off x="5670145" y="1008602"/>
            <a:ext cx="2803200" cy="29502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50" name="Google Shape;250;p40"/>
          <p:cNvSpPr txBox="1"/>
          <p:nvPr>
            <p:ph type="title"/>
          </p:nvPr>
        </p:nvSpPr>
        <p:spPr>
          <a:xfrm>
            <a:off x="324000" y="324000"/>
            <a:ext cx="6848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1" name="Google Shape;251;p40"/>
          <p:cNvSpPr txBox="1"/>
          <p:nvPr>
            <p:ph idx="3" type="body"/>
          </p:nvPr>
        </p:nvSpPr>
        <p:spPr>
          <a:xfrm>
            <a:off x="323850" y="756000"/>
            <a:ext cx="5172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with Subtitle">
  <p:cSld name="Comparison with Subtitle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323850" y="756000"/>
            <a:ext cx="68985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5" name="Google Shape;255;p41"/>
          <p:cNvSpPr txBox="1"/>
          <p:nvPr>
            <p:ph idx="2" type="body"/>
          </p:nvPr>
        </p:nvSpPr>
        <p:spPr>
          <a:xfrm>
            <a:off x="324000" y="1074222"/>
            <a:ext cx="3375000" cy="39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135000" spcFirstLastPara="1" rIns="0" wrap="square" tIns="270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56" name="Google Shape;256;p41"/>
          <p:cNvSpPr txBox="1"/>
          <p:nvPr>
            <p:ph idx="3" type="body"/>
          </p:nvPr>
        </p:nvSpPr>
        <p:spPr>
          <a:xfrm>
            <a:off x="324000" y="1517751"/>
            <a:ext cx="33750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7" name="Google Shape;257;p41"/>
          <p:cNvSpPr txBox="1"/>
          <p:nvPr>
            <p:ph idx="4" type="body"/>
          </p:nvPr>
        </p:nvSpPr>
        <p:spPr>
          <a:xfrm>
            <a:off x="3847350" y="1074829"/>
            <a:ext cx="3375000" cy="39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135000" spcFirstLastPara="1" rIns="0" wrap="square" tIns="270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8" name="Google Shape;258;p41"/>
          <p:cNvSpPr txBox="1"/>
          <p:nvPr>
            <p:ph idx="5" type="body"/>
          </p:nvPr>
        </p:nvSpPr>
        <p:spPr>
          <a:xfrm>
            <a:off x="3847350" y="1515269"/>
            <a:ext cx="3375000" cy="31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9" name="Google Shape;259;p41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0" name="Google Shape;260;p41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>
  <p:cSld name="Large Photo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/>
          <p:nvPr>
            <p:ph idx="2" type="pic"/>
          </p:nvPr>
        </p:nvSpPr>
        <p:spPr>
          <a:xfrm>
            <a:off x="4724400" y="324000"/>
            <a:ext cx="4104000" cy="43194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63" name="Google Shape;263;p42"/>
          <p:cNvSpPr txBox="1"/>
          <p:nvPr>
            <p:ph idx="1" type="body"/>
          </p:nvPr>
        </p:nvSpPr>
        <p:spPr>
          <a:xfrm>
            <a:off x="2906485" y="3822474"/>
            <a:ext cx="15216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solidFill>
                  <a:schemeClr val="dk1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4" name="Google Shape;264;p42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p42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42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and Content">
  <p:cSld name="Title, Subtitle, and Conten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9" name="Google Shape;269;p43"/>
          <p:cNvSpPr txBox="1"/>
          <p:nvPr>
            <p:ph idx="1" type="body"/>
          </p:nvPr>
        </p:nvSpPr>
        <p:spPr>
          <a:xfrm>
            <a:off x="323851" y="756000"/>
            <a:ext cx="68985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0" name="Google Shape;270;p43"/>
          <p:cNvSpPr txBox="1"/>
          <p:nvPr>
            <p:ph idx="2" type="body"/>
          </p:nvPr>
        </p:nvSpPr>
        <p:spPr>
          <a:xfrm>
            <a:off x="324000" y="1134000"/>
            <a:ext cx="6898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1" name="Google Shape;271;p43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2" name="Google Shape;272;p43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5" name="Google Shape;275;p44"/>
          <p:cNvSpPr txBox="1"/>
          <p:nvPr>
            <p:ph idx="1" type="body"/>
          </p:nvPr>
        </p:nvSpPr>
        <p:spPr>
          <a:xfrm>
            <a:off x="323850" y="756000"/>
            <a:ext cx="68985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6" name="Google Shape;276;p44"/>
          <p:cNvSpPr txBox="1"/>
          <p:nvPr>
            <p:ph idx="2" type="body"/>
          </p:nvPr>
        </p:nvSpPr>
        <p:spPr>
          <a:xfrm>
            <a:off x="324000" y="1134000"/>
            <a:ext cx="2187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7" name="Google Shape;277;p44"/>
          <p:cNvSpPr txBox="1"/>
          <p:nvPr>
            <p:ph idx="3" type="body"/>
          </p:nvPr>
        </p:nvSpPr>
        <p:spPr>
          <a:xfrm>
            <a:off x="2679675" y="1133607"/>
            <a:ext cx="2187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8" name="Google Shape;278;p44"/>
          <p:cNvSpPr txBox="1"/>
          <p:nvPr>
            <p:ph idx="4" type="body"/>
          </p:nvPr>
        </p:nvSpPr>
        <p:spPr>
          <a:xfrm>
            <a:off x="5035350" y="1133606"/>
            <a:ext cx="2187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9" name="Google Shape;279;p44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0" name="Google Shape;280;p44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">
  <p:cSld name="5 Column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3" name="Google Shape;283;p45"/>
          <p:cNvSpPr txBox="1"/>
          <p:nvPr>
            <p:ph idx="1" type="body"/>
          </p:nvPr>
        </p:nvSpPr>
        <p:spPr>
          <a:xfrm>
            <a:off x="323850" y="756000"/>
            <a:ext cx="68985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4" name="Google Shape;284;p45"/>
          <p:cNvSpPr txBox="1"/>
          <p:nvPr>
            <p:ph idx="2" type="body"/>
          </p:nvPr>
        </p:nvSpPr>
        <p:spPr>
          <a:xfrm>
            <a:off x="324000" y="1134000"/>
            <a:ext cx="1323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5" name="Google Shape;285;p45"/>
          <p:cNvSpPr txBox="1"/>
          <p:nvPr>
            <p:ph idx="3" type="body"/>
          </p:nvPr>
        </p:nvSpPr>
        <p:spPr>
          <a:xfrm>
            <a:off x="1717838" y="1134000"/>
            <a:ext cx="1323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6" name="Google Shape;286;p45"/>
          <p:cNvSpPr txBox="1"/>
          <p:nvPr>
            <p:ph idx="4" type="body"/>
          </p:nvPr>
        </p:nvSpPr>
        <p:spPr>
          <a:xfrm>
            <a:off x="3111675" y="1134000"/>
            <a:ext cx="1323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7" name="Google Shape;287;p45"/>
          <p:cNvSpPr txBox="1"/>
          <p:nvPr>
            <p:ph idx="5" type="body"/>
          </p:nvPr>
        </p:nvSpPr>
        <p:spPr>
          <a:xfrm>
            <a:off x="4505513" y="1130651"/>
            <a:ext cx="1323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8" name="Google Shape;288;p45"/>
          <p:cNvSpPr txBox="1"/>
          <p:nvPr>
            <p:ph idx="6" type="body"/>
          </p:nvPr>
        </p:nvSpPr>
        <p:spPr>
          <a:xfrm>
            <a:off x="5899350" y="1130651"/>
            <a:ext cx="1323000" cy="3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9" name="Google Shape;289;p45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0" name="Google Shape;290;p45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 and Subtitle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3" name="Google Shape;293;p46"/>
          <p:cNvSpPr txBox="1"/>
          <p:nvPr>
            <p:ph idx="1" type="body"/>
          </p:nvPr>
        </p:nvSpPr>
        <p:spPr>
          <a:xfrm>
            <a:off x="323851" y="756000"/>
            <a:ext cx="68985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4" name="Google Shape;294;p46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5" name="Google Shape;295;p46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/>
          <p:nvPr/>
        </p:nvSpPr>
        <p:spPr>
          <a:xfrm>
            <a:off x="4722829" y="318154"/>
            <a:ext cx="4128900" cy="429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p47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p47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0" name="Google Shape;300;p47"/>
          <p:cNvSpPr txBox="1"/>
          <p:nvPr>
            <p:ph idx="1" type="subTitle"/>
          </p:nvPr>
        </p:nvSpPr>
        <p:spPr>
          <a:xfrm>
            <a:off x="4899581" y="2729399"/>
            <a:ext cx="3790500" cy="8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18900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1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01" name="Google Shape;301;p47"/>
          <p:cNvSpPr txBox="1"/>
          <p:nvPr>
            <p:ph type="title"/>
          </p:nvPr>
        </p:nvSpPr>
        <p:spPr>
          <a:xfrm>
            <a:off x="4899581" y="744977"/>
            <a:ext cx="3790500" cy="18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4" name="Google Shape;304;p48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p48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48"/>
          <p:cNvSpPr txBox="1"/>
          <p:nvPr>
            <p:ph idx="1" type="body"/>
          </p:nvPr>
        </p:nvSpPr>
        <p:spPr>
          <a:xfrm>
            <a:off x="324000" y="784781"/>
            <a:ext cx="6898500" cy="3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9" name="Google Shape;309;p49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0" name="Google Shape;310;p49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1" name="Google Shape;311;p49"/>
          <p:cNvSpPr txBox="1"/>
          <p:nvPr>
            <p:ph idx="1" type="body"/>
          </p:nvPr>
        </p:nvSpPr>
        <p:spPr>
          <a:xfrm>
            <a:off x="324000" y="784782"/>
            <a:ext cx="3327000" cy="3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2" name="Google Shape;312;p49"/>
          <p:cNvSpPr txBox="1"/>
          <p:nvPr>
            <p:ph idx="2" type="body"/>
          </p:nvPr>
        </p:nvSpPr>
        <p:spPr>
          <a:xfrm>
            <a:off x="3895627" y="784782"/>
            <a:ext cx="3327000" cy="3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5" name="Google Shape;315;p50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6" name="Google Shape;316;p50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7" name="Google Shape;317;p50"/>
          <p:cNvSpPr txBox="1"/>
          <p:nvPr>
            <p:ph idx="1" type="body"/>
          </p:nvPr>
        </p:nvSpPr>
        <p:spPr>
          <a:xfrm>
            <a:off x="324000" y="801315"/>
            <a:ext cx="3326100" cy="61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8" name="Google Shape;318;p50"/>
          <p:cNvSpPr txBox="1"/>
          <p:nvPr>
            <p:ph idx="2" type="body"/>
          </p:nvPr>
        </p:nvSpPr>
        <p:spPr>
          <a:xfrm>
            <a:off x="3896370" y="801315"/>
            <a:ext cx="3326100" cy="61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9" name="Google Shape;319;p50"/>
          <p:cNvSpPr txBox="1"/>
          <p:nvPr>
            <p:ph idx="3" type="body"/>
          </p:nvPr>
        </p:nvSpPr>
        <p:spPr>
          <a:xfrm>
            <a:off x="324001" y="1572564"/>
            <a:ext cx="3326100" cy="30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0" name="Google Shape;320;p50"/>
          <p:cNvSpPr txBox="1"/>
          <p:nvPr>
            <p:ph idx="4" type="body"/>
          </p:nvPr>
        </p:nvSpPr>
        <p:spPr>
          <a:xfrm>
            <a:off x="3896370" y="1572564"/>
            <a:ext cx="3326100" cy="30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3" name="Google Shape;323;p51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51"/>
          <p:cNvSpPr txBox="1"/>
          <p:nvPr>
            <p:ph type="title"/>
          </p:nvPr>
        </p:nvSpPr>
        <p:spPr>
          <a:xfrm>
            <a:off x="324001" y="342900"/>
            <a:ext cx="2369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5" name="Google Shape;325;p51"/>
          <p:cNvSpPr txBox="1"/>
          <p:nvPr>
            <p:ph idx="1" type="body"/>
          </p:nvPr>
        </p:nvSpPr>
        <p:spPr>
          <a:xfrm>
            <a:off x="324001" y="1543050"/>
            <a:ext cx="2369700" cy="30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26" name="Google Shape;326;p51"/>
          <p:cNvSpPr txBox="1"/>
          <p:nvPr>
            <p:ph idx="2" type="body"/>
          </p:nvPr>
        </p:nvSpPr>
        <p:spPr>
          <a:xfrm>
            <a:off x="2828041" y="342901"/>
            <a:ext cx="4517700" cy="42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9" name="Google Shape;329;p52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0" name="Google Shape;330;p52"/>
          <p:cNvSpPr txBox="1"/>
          <p:nvPr>
            <p:ph type="title"/>
          </p:nvPr>
        </p:nvSpPr>
        <p:spPr>
          <a:xfrm>
            <a:off x="324001" y="342900"/>
            <a:ext cx="2369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1" name="Google Shape;331;p52"/>
          <p:cNvSpPr txBox="1"/>
          <p:nvPr>
            <p:ph idx="1" type="body"/>
          </p:nvPr>
        </p:nvSpPr>
        <p:spPr>
          <a:xfrm>
            <a:off x="324001" y="1543050"/>
            <a:ext cx="2369700" cy="30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32" name="Google Shape;332;p52"/>
          <p:cNvSpPr/>
          <p:nvPr>
            <p:ph idx="2" type="pic"/>
          </p:nvPr>
        </p:nvSpPr>
        <p:spPr>
          <a:xfrm>
            <a:off x="2841016" y="342901"/>
            <a:ext cx="4462500" cy="429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5" name="Google Shape;335;p53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6" name="Google Shape;336;p53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4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54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50.xml"/><Relationship Id="rId6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51956" y="50222"/>
            <a:ext cx="7433401" cy="50455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8555831" y="4767263"/>
            <a:ext cx="588169" cy="27384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324000" y="324000"/>
            <a:ext cx="6898587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24000" y="1134000"/>
            <a:ext cx="6898587" cy="3509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32400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1" sz="9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585627" y="4801313"/>
            <a:ext cx="208813" cy="205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7222587" y="4759581"/>
            <a:ext cx="1246910" cy="303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FIRST UP</a:t>
            </a:r>
            <a:b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i="0" lang="en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CONSULTANTS</a:t>
            </a:r>
            <a:endParaRPr sz="1100"/>
          </a:p>
        </p:txBody>
      </p:sp>
      <p:sp>
        <p:nvSpPr>
          <p:cNvPr id="58" name="Google Shape;58;p13"/>
          <p:cNvSpPr/>
          <p:nvPr/>
        </p:nvSpPr>
        <p:spPr>
          <a:xfrm>
            <a:off x="0" y="5095732"/>
            <a:ext cx="7485357" cy="4776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0" y="0"/>
            <a:ext cx="7485357" cy="4776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60;p13"/>
          <p:cNvSpPr/>
          <p:nvPr/>
        </p:nvSpPr>
        <p:spPr>
          <a:xfrm rot="5400000">
            <a:off x="-2533831" y="2557714"/>
            <a:ext cx="5119618" cy="5195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/>
          <p:nvPr/>
        </p:nvSpPr>
        <p:spPr>
          <a:xfrm>
            <a:off x="51956" y="50222"/>
            <a:ext cx="7433400" cy="5045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34"/>
          <p:cNvSpPr/>
          <p:nvPr/>
        </p:nvSpPr>
        <p:spPr>
          <a:xfrm>
            <a:off x="8555831" y="4767263"/>
            <a:ext cx="588300" cy="27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34"/>
          <p:cNvSpPr txBox="1"/>
          <p:nvPr>
            <p:ph type="title"/>
          </p:nvPr>
        </p:nvSpPr>
        <p:spPr>
          <a:xfrm>
            <a:off x="324000" y="324000"/>
            <a:ext cx="6898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99" name="Google Shape;199;p34"/>
          <p:cNvSpPr txBox="1"/>
          <p:nvPr>
            <p:ph idx="1" type="body"/>
          </p:nvPr>
        </p:nvSpPr>
        <p:spPr>
          <a:xfrm>
            <a:off x="324000" y="1134000"/>
            <a:ext cx="6898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0" name="Google Shape;200;p34"/>
          <p:cNvSpPr txBox="1"/>
          <p:nvPr>
            <p:ph idx="11" type="ftr"/>
          </p:nvPr>
        </p:nvSpPr>
        <p:spPr>
          <a:xfrm>
            <a:off x="32400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1" sz="9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1" name="Google Shape;201;p34"/>
          <p:cNvSpPr txBox="1"/>
          <p:nvPr>
            <p:ph idx="12" type="sldNum"/>
          </p:nvPr>
        </p:nvSpPr>
        <p:spPr>
          <a:xfrm>
            <a:off x="8585627" y="4801313"/>
            <a:ext cx="2088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34"/>
          <p:cNvSpPr txBox="1"/>
          <p:nvPr/>
        </p:nvSpPr>
        <p:spPr>
          <a:xfrm>
            <a:off x="7222587" y="4759581"/>
            <a:ext cx="12468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FIRST UP</a:t>
            </a:r>
            <a:b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b="1" i="0" lang="en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CONSULTANTS</a:t>
            </a:r>
            <a:endParaRPr sz="1100"/>
          </a:p>
        </p:txBody>
      </p:sp>
      <p:sp>
        <p:nvSpPr>
          <p:cNvPr id="203" name="Google Shape;203;p34"/>
          <p:cNvSpPr/>
          <p:nvPr/>
        </p:nvSpPr>
        <p:spPr>
          <a:xfrm>
            <a:off x="0" y="5095732"/>
            <a:ext cx="7485300" cy="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34"/>
          <p:cNvSpPr/>
          <p:nvPr/>
        </p:nvSpPr>
        <p:spPr>
          <a:xfrm>
            <a:off x="0" y="0"/>
            <a:ext cx="7485300" cy="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34"/>
          <p:cNvSpPr/>
          <p:nvPr/>
        </p:nvSpPr>
        <p:spPr>
          <a:xfrm rot="5400000">
            <a:off x="-2533744" y="2557683"/>
            <a:ext cx="5119500" cy="5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4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34.png"/><Relationship Id="rId7" Type="http://schemas.openxmlformats.org/officeDocument/2006/relationships/image" Target="../media/image51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8.jpg"/><Relationship Id="rId5" Type="http://schemas.openxmlformats.org/officeDocument/2006/relationships/image" Target="../media/image33.png"/><Relationship Id="rId6" Type="http://schemas.openxmlformats.org/officeDocument/2006/relationships/image" Target="../media/image37.jpg"/><Relationship Id="rId7" Type="http://schemas.openxmlformats.org/officeDocument/2006/relationships/image" Target="../media/image41.jpg"/><Relationship Id="rId8" Type="http://schemas.openxmlformats.org/officeDocument/2006/relationships/image" Target="../media/image4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48.jpg"/><Relationship Id="rId5" Type="http://schemas.openxmlformats.org/officeDocument/2006/relationships/image" Target="../media/image17.jpg"/><Relationship Id="rId6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6.png"/><Relationship Id="rId6" Type="http://schemas.openxmlformats.org/officeDocument/2006/relationships/image" Target="../media/image5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43.jpg"/><Relationship Id="rId7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4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4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5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5"/>
          <p:cNvPicPr preferRelativeResize="0"/>
          <p:nvPr/>
        </p:nvPicPr>
        <p:blipFill rotWithShape="1">
          <a:blip r:embed="rId3">
            <a:alphaModFix/>
          </a:blip>
          <a:srcRect b="17627" l="0" r="0" t="39366"/>
          <a:stretch/>
        </p:blipFill>
        <p:spPr>
          <a:xfrm>
            <a:off x="-6600" y="101"/>
            <a:ext cx="9144003" cy="29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5"/>
          <p:cNvSpPr/>
          <p:nvPr/>
        </p:nvSpPr>
        <p:spPr>
          <a:xfrm flipH="1">
            <a:off x="7617300" y="100"/>
            <a:ext cx="1526700" cy="2949300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55"/>
          <p:cNvSpPr txBox="1"/>
          <p:nvPr>
            <p:ph type="ctrTitle"/>
          </p:nvPr>
        </p:nvSpPr>
        <p:spPr>
          <a:xfrm>
            <a:off x="251100" y="3176213"/>
            <a:ext cx="86286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259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en" sz="3600">
                <a:latin typeface="Times New Roman"/>
                <a:ea typeface="Times New Roman"/>
                <a:cs typeface="Times New Roman"/>
                <a:sym typeface="Times New Roman"/>
              </a:rPr>
              <a:t>Amador County General Plan 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259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en" sz="2300">
                <a:latin typeface="Times New Roman"/>
                <a:ea typeface="Times New Roman"/>
                <a:cs typeface="Times New Roman"/>
                <a:sym typeface="Times New Roman"/>
              </a:rPr>
              <a:t>Accountability Measures and Monitoring Review </a:t>
            </a: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2018-2023</a:t>
            </a: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p55"/>
          <p:cNvSpPr txBox="1"/>
          <p:nvPr>
            <p:ph idx="1" type="subTitle"/>
          </p:nvPr>
        </p:nvSpPr>
        <p:spPr>
          <a:xfrm>
            <a:off x="6569700" y="4327925"/>
            <a:ext cx="2567700" cy="815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189000" spcFirstLastPara="1" rIns="0" wrap="square" tIns="0">
            <a:noAutofit/>
          </a:bodyPr>
          <a:lstStyle/>
          <a:p>
            <a:pPr indent="0" lvl="0" marL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</a:pPr>
            <a:r>
              <a:rPr b="1" i="0" lang="en" sz="1200"/>
              <a:t>AMADOR COUNTY</a:t>
            </a:r>
            <a:endParaRPr b="1" i="0" sz="1200"/>
          </a:p>
          <a:p>
            <a:pPr indent="0" lvl="0" marL="0" rtl="0" algn="l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0" lang="en" sz="1200"/>
              <a:t>PLANNING DEPARTMENT</a:t>
            </a:r>
            <a:endParaRPr/>
          </a:p>
        </p:txBody>
      </p:sp>
      <p:pic>
        <p:nvPicPr>
          <p:cNvPr id="348" name="Google Shape;34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0900" y="4327925"/>
            <a:ext cx="739938" cy="7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1549" y="4327925"/>
            <a:ext cx="707462" cy="70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4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480" name="Google Shape;480;p64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1" name="Google Shape;481;p64"/>
          <p:cNvSpPr txBox="1"/>
          <p:nvPr>
            <p:ph type="ctrTitle"/>
          </p:nvPr>
        </p:nvSpPr>
        <p:spPr>
          <a:xfrm>
            <a:off x="-1636600" y="230113"/>
            <a:ext cx="8071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Air Quality</a:t>
            </a:r>
            <a:endParaRPr sz="3500"/>
          </a:p>
        </p:txBody>
      </p:sp>
      <p:sp>
        <p:nvSpPr>
          <p:cNvPr id="482" name="Google Shape;482;p64"/>
          <p:cNvSpPr txBox="1"/>
          <p:nvPr/>
        </p:nvSpPr>
        <p:spPr>
          <a:xfrm>
            <a:off x="4519300" y="2775875"/>
            <a:ext cx="45609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 T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here have not been significant negative trends related to air quality that could be considered inconsistent with General Plan goals and policies.</a:t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3" name="Google Shape;483;p64"/>
          <p:cNvSpPr txBox="1"/>
          <p:nvPr/>
        </p:nvSpPr>
        <p:spPr>
          <a:xfrm>
            <a:off x="5031000" y="1826861"/>
            <a:ext cx="2288700" cy="10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Overall Quality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Criteria Pollutants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Particulate Debris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Violations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4" name="Google Shape;48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50" y="1117650"/>
            <a:ext cx="4841700" cy="9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250" y="3328163"/>
            <a:ext cx="4660850" cy="11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60" y="2358698"/>
            <a:ext cx="3962775" cy="23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4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64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Google Shape;489;p64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0" name="Google Shape;490;p64"/>
          <p:cNvPicPr preferRelativeResize="0"/>
          <p:nvPr/>
        </p:nvPicPr>
        <p:blipFill rotWithShape="1">
          <a:blip r:embed="rId6">
            <a:alphaModFix/>
          </a:blip>
          <a:srcRect b="15144" l="0" r="11433" t="55219"/>
          <a:stretch/>
        </p:blipFill>
        <p:spPr>
          <a:xfrm>
            <a:off x="5545525" y="175852"/>
            <a:ext cx="3416575" cy="1524352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4"/>
          <p:cNvSpPr txBox="1"/>
          <p:nvPr/>
        </p:nvSpPr>
        <p:spPr>
          <a:xfrm>
            <a:off x="6967800" y="1785738"/>
            <a:ext cx="30000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State Regulations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Fires/Burning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5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497" name="Google Shape;497;p65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p65"/>
          <p:cNvSpPr txBox="1"/>
          <p:nvPr>
            <p:ph type="ctrTitle"/>
          </p:nvPr>
        </p:nvSpPr>
        <p:spPr>
          <a:xfrm>
            <a:off x="37575" y="175850"/>
            <a:ext cx="8071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Water Quality</a:t>
            </a:r>
            <a:endParaRPr sz="3500"/>
          </a:p>
        </p:txBody>
      </p:sp>
      <p:sp>
        <p:nvSpPr>
          <p:cNvPr id="499" name="Google Shape;499;p65"/>
          <p:cNvSpPr txBox="1"/>
          <p:nvPr/>
        </p:nvSpPr>
        <p:spPr>
          <a:xfrm>
            <a:off x="6309800" y="3201400"/>
            <a:ext cx="2084400" cy="13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 T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here have not been significant negative trends related to water quality that could be considered inconsistent with General Plan goals and policies.</a:t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p65"/>
          <p:cNvSpPr txBox="1"/>
          <p:nvPr/>
        </p:nvSpPr>
        <p:spPr>
          <a:xfrm>
            <a:off x="6369575" y="912975"/>
            <a:ext cx="2288700" cy="21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Overall Quality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Citations/Violations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Wells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Water Systems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Developments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Large-scale Projects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Failures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1" name="Google Shape;50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850" y="863650"/>
            <a:ext cx="4214499" cy="205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509" y="2973847"/>
            <a:ext cx="3613475" cy="12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5"/>
          <p:cNvPicPr preferRelativeResize="0"/>
          <p:nvPr/>
        </p:nvPicPr>
        <p:blipFill rotWithShape="1">
          <a:blip r:embed="rId5">
            <a:alphaModFix/>
          </a:blip>
          <a:srcRect b="0" l="0" r="0" t="12018"/>
          <a:stretch/>
        </p:blipFill>
        <p:spPr>
          <a:xfrm>
            <a:off x="443800" y="4123350"/>
            <a:ext cx="3529575" cy="6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5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5" name="Google Shape;505;p65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6" name="Google Shape;506;p65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7" name="Google Shape;507;p65"/>
          <p:cNvPicPr preferRelativeResize="0"/>
          <p:nvPr/>
        </p:nvPicPr>
        <p:blipFill rotWithShape="1">
          <a:blip r:embed="rId6">
            <a:alphaModFix/>
          </a:blip>
          <a:srcRect b="0" l="0" r="19980" t="3381"/>
          <a:stretch/>
        </p:blipFill>
        <p:spPr>
          <a:xfrm>
            <a:off x="4470263" y="854800"/>
            <a:ext cx="1804401" cy="38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6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513" name="Google Shape;513;p66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4" name="Google Shape;514;p66"/>
          <p:cNvSpPr txBox="1"/>
          <p:nvPr>
            <p:ph type="ctrTitle"/>
          </p:nvPr>
        </p:nvSpPr>
        <p:spPr>
          <a:xfrm>
            <a:off x="37575" y="175850"/>
            <a:ext cx="8071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Wastewater Treatment</a:t>
            </a:r>
            <a:endParaRPr sz="3500"/>
          </a:p>
        </p:txBody>
      </p:sp>
      <p:sp>
        <p:nvSpPr>
          <p:cNvPr id="515" name="Google Shape;515;p66"/>
          <p:cNvSpPr txBox="1"/>
          <p:nvPr/>
        </p:nvSpPr>
        <p:spPr>
          <a:xfrm>
            <a:off x="4510825" y="3981275"/>
            <a:ext cx="43593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Overall, there have not been significant negative trends related to water quality that could be considered inconsistent with General Plan goals and policies.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6" name="Google Shape;516;p66"/>
          <p:cNvSpPr txBox="1"/>
          <p:nvPr/>
        </p:nvSpPr>
        <p:spPr>
          <a:xfrm>
            <a:off x="6539175" y="2779451"/>
            <a:ext cx="2288700" cy="14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Developments and/or Build-out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 Stress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Changes in System Requirements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7" name="Google Shape;51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412" y="766450"/>
            <a:ext cx="3647550" cy="12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6"/>
          <p:cNvPicPr preferRelativeResize="0"/>
          <p:nvPr/>
        </p:nvPicPr>
        <p:blipFill rotWithShape="1">
          <a:blip r:embed="rId4">
            <a:alphaModFix/>
          </a:blip>
          <a:srcRect b="0" l="0" r="0" t="12018"/>
          <a:stretch/>
        </p:blipFill>
        <p:spPr>
          <a:xfrm>
            <a:off x="5082488" y="1926742"/>
            <a:ext cx="3571525" cy="68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6"/>
          <p:cNvPicPr preferRelativeResize="0"/>
          <p:nvPr/>
        </p:nvPicPr>
        <p:blipFill rotWithShape="1">
          <a:blip r:embed="rId5">
            <a:alphaModFix/>
          </a:blip>
          <a:srcRect b="0" l="26884" r="0" t="0"/>
          <a:stretch/>
        </p:blipFill>
        <p:spPr>
          <a:xfrm>
            <a:off x="718375" y="1218325"/>
            <a:ext cx="3302600" cy="162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500" y="728150"/>
            <a:ext cx="4492133" cy="3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6"/>
          <p:cNvSpPr txBox="1"/>
          <p:nvPr/>
        </p:nvSpPr>
        <p:spPr>
          <a:xfrm>
            <a:off x="667700" y="1089725"/>
            <a:ext cx="39717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Monitoring Questions          Performance Measures       Potential Data Sources</a:t>
            </a:r>
            <a:endParaRPr b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66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66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4" name="Google Shape;524;p66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5" name="Google Shape;525;p66"/>
          <p:cNvPicPr preferRelativeResize="0"/>
          <p:nvPr/>
        </p:nvPicPr>
        <p:blipFill rotWithShape="1">
          <a:blip r:embed="rId7">
            <a:alphaModFix/>
          </a:blip>
          <a:srcRect b="6206" l="0" r="0" t="12657"/>
          <a:stretch/>
        </p:blipFill>
        <p:spPr>
          <a:xfrm>
            <a:off x="602762" y="2904732"/>
            <a:ext cx="3418213" cy="208004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6"/>
          <p:cNvSpPr txBox="1"/>
          <p:nvPr/>
        </p:nvSpPr>
        <p:spPr>
          <a:xfrm>
            <a:off x="4333475" y="2713475"/>
            <a:ext cx="2564100" cy="12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Wastewater System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Moratoriums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Limitations on New Development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Citations/Violations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7"/>
          <p:cNvSpPr txBox="1"/>
          <p:nvPr>
            <p:ph type="ctrTitle"/>
          </p:nvPr>
        </p:nvSpPr>
        <p:spPr>
          <a:xfrm>
            <a:off x="1160599" y="1352929"/>
            <a:ext cx="50988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/>
              <a:t>THANK YOU</a:t>
            </a:r>
            <a:endParaRPr/>
          </a:p>
        </p:txBody>
      </p:sp>
      <p:pic>
        <p:nvPicPr>
          <p:cNvPr descr="Smart Phone" id="532" name="Google Shape;532;p67" title="Icon - Presenter Phone Number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3808" y="3005716"/>
            <a:ext cx="164175" cy="16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67"/>
          <p:cNvSpPr txBox="1"/>
          <p:nvPr>
            <p:ph idx="2" type="body"/>
          </p:nvPr>
        </p:nvSpPr>
        <p:spPr>
          <a:xfrm>
            <a:off x="4043221" y="3020201"/>
            <a:ext cx="21828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(209)223-6380</a:t>
            </a:r>
            <a:endParaRPr/>
          </a:p>
        </p:txBody>
      </p:sp>
      <p:pic>
        <p:nvPicPr>
          <p:cNvPr descr="Envelope" id="534" name="Google Shape;534;p67" title="Icon Presenter Email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3808" y="3310080"/>
            <a:ext cx="164175" cy="16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7"/>
          <p:cNvSpPr txBox="1"/>
          <p:nvPr>
            <p:ph idx="3" type="body"/>
          </p:nvPr>
        </p:nvSpPr>
        <p:spPr>
          <a:xfrm>
            <a:off x="4043221" y="3313131"/>
            <a:ext cx="21828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planning@amadorgov.org</a:t>
            </a:r>
            <a:endParaRPr/>
          </a:p>
        </p:txBody>
      </p:sp>
      <p:pic>
        <p:nvPicPr>
          <p:cNvPr descr="Link" id="536" name="Google Shape;536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21164" y="3585868"/>
            <a:ext cx="183589" cy="18358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7"/>
          <p:cNvSpPr txBox="1"/>
          <p:nvPr>
            <p:ph idx="4" type="body"/>
          </p:nvPr>
        </p:nvSpPr>
        <p:spPr>
          <a:xfrm>
            <a:off x="4043221" y="3606060"/>
            <a:ext cx="28665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https://www.amadorgov.org/departments/planning</a:t>
            </a:r>
            <a:endParaRPr/>
          </a:p>
        </p:txBody>
      </p:sp>
      <p:sp>
        <p:nvSpPr>
          <p:cNvPr id="538" name="Google Shape;538;p67"/>
          <p:cNvSpPr txBox="1"/>
          <p:nvPr/>
        </p:nvSpPr>
        <p:spPr>
          <a:xfrm>
            <a:off x="7413092" y="4801313"/>
            <a:ext cx="12468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539" name="Google Shape;539;p67"/>
          <p:cNvSpPr txBox="1"/>
          <p:nvPr>
            <p:ph idx="4294967295" type="sldNum"/>
          </p:nvPr>
        </p:nvSpPr>
        <p:spPr>
          <a:xfrm>
            <a:off x="8935641" y="4801791"/>
            <a:ext cx="2085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0" name="Google Shape;540;p67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1" name="Google Shape;541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58658" y="0"/>
            <a:ext cx="1683834" cy="12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57462" y="2698775"/>
            <a:ext cx="1685029" cy="10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72672" y="3890003"/>
            <a:ext cx="1671329" cy="125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7"/>
          <p:cNvPicPr preferRelativeResize="0"/>
          <p:nvPr/>
        </p:nvPicPr>
        <p:blipFill rotWithShape="1">
          <a:blip r:embed="rId9">
            <a:alphaModFix/>
          </a:blip>
          <a:srcRect b="0" l="13324" r="12192" t="0"/>
          <a:stretch/>
        </p:blipFill>
        <p:spPr>
          <a:xfrm rot="5400000">
            <a:off x="7670728" y="1145160"/>
            <a:ext cx="1244797" cy="167132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7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6" name="Google Shape;546;p67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7" name="Google Shape;547;p67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8" name="Google Shape;548;p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08400" y="2668512"/>
            <a:ext cx="1122100" cy="11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7"/>
          <p:cNvSpPr txBox="1"/>
          <p:nvPr/>
        </p:nvSpPr>
        <p:spPr>
          <a:xfrm>
            <a:off x="3799425" y="2638625"/>
            <a:ext cx="30000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Amador County Planning</a:t>
            </a:r>
            <a:endParaRPr i="1"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0" name="Google Shape;550;p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6450" y="2556750"/>
            <a:ext cx="1333028" cy="12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/>
          <p:nvPr/>
        </p:nvSpPr>
        <p:spPr>
          <a:xfrm>
            <a:off x="7346373" y="4801313"/>
            <a:ext cx="1312008" cy="303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355" name="Google Shape;355;p56"/>
          <p:cNvSpPr txBox="1"/>
          <p:nvPr/>
        </p:nvSpPr>
        <p:spPr>
          <a:xfrm>
            <a:off x="8751881" y="4801313"/>
            <a:ext cx="392119" cy="30397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56"/>
          <p:cNvSpPr txBox="1"/>
          <p:nvPr>
            <p:ph type="ctrTitle"/>
          </p:nvPr>
        </p:nvSpPr>
        <p:spPr>
          <a:xfrm>
            <a:off x="233461" y="218059"/>
            <a:ext cx="50988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/>
              <a:t>GOALS</a:t>
            </a:r>
            <a:endParaRPr/>
          </a:p>
        </p:txBody>
      </p:sp>
      <p:pic>
        <p:nvPicPr>
          <p:cNvPr id="357" name="Google Shape;3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425" y="1288050"/>
            <a:ext cx="4956826" cy="332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6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Google Shape;359;p56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0" name="Google Shape;360;p56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1" name="Google Shape;36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4125" y="1690425"/>
            <a:ext cx="1758525" cy="17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6"/>
          <p:cNvPicPr preferRelativeResize="0"/>
          <p:nvPr/>
        </p:nvPicPr>
        <p:blipFill rotWithShape="1">
          <a:blip r:embed="rId5">
            <a:alphaModFix/>
          </a:blip>
          <a:srcRect b="27527" l="0" r="0" t="15959"/>
          <a:stretch/>
        </p:blipFill>
        <p:spPr>
          <a:xfrm>
            <a:off x="5596300" y="3527750"/>
            <a:ext cx="3415874" cy="10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6"/>
          <p:cNvPicPr preferRelativeResize="0"/>
          <p:nvPr/>
        </p:nvPicPr>
        <p:blipFill rotWithShape="1">
          <a:blip r:embed="rId6">
            <a:alphaModFix/>
          </a:blip>
          <a:srcRect b="0" l="30345" r="15104" t="0"/>
          <a:stretch/>
        </p:blipFill>
        <p:spPr>
          <a:xfrm>
            <a:off x="5596312" y="649120"/>
            <a:ext cx="1527373" cy="279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7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369" name="Google Shape;369;p57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7"/>
          <p:cNvSpPr txBox="1"/>
          <p:nvPr>
            <p:ph type="ctrTitle"/>
          </p:nvPr>
        </p:nvSpPr>
        <p:spPr>
          <a:xfrm>
            <a:off x="37575" y="175855"/>
            <a:ext cx="49884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AGRICULTURE</a:t>
            </a:r>
            <a:endParaRPr sz="3500"/>
          </a:p>
        </p:txBody>
      </p:sp>
      <p:sp>
        <p:nvSpPr>
          <p:cNvPr id="371" name="Google Shape;371;p57"/>
          <p:cNvSpPr txBox="1"/>
          <p:nvPr/>
        </p:nvSpPr>
        <p:spPr>
          <a:xfrm>
            <a:off x="4730475" y="3949500"/>
            <a:ext cx="38715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 There have not been significant negative trends related to agricultural or timber lands that could be considered inconsistent with General Plan goals and policies.</a:t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2" name="Google Shape;37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325" y="1251726"/>
            <a:ext cx="4485150" cy="103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663" y="2571752"/>
            <a:ext cx="4199076" cy="17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7"/>
          <p:cNvSpPr txBox="1"/>
          <p:nvPr/>
        </p:nvSpPr>
        <p:spPr>
          <a:xfrm>
            <a:off x="5773375" y="2219700"/>
            <a:ext cx="22887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Williamson Act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Timber Permits/Production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Agricultural Production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Rainfall/Water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 Climate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5" name="Google Shape;37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175" y="854800"/>
            <a:ext cx="2978400" cy="3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7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57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Google Shape;378;p57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9" name="Google Shape;379;p57"/>
          <p:cNvPicPr preferRelativeResize="0"/>
          <p:nvPr/>
        </p:nvPicPr>
        <p:blipFill rotWithShape="1">
          <a:blip r:embed="rId6">
            <a:alphaModFix/>
          </a:blip>
          <a:srcRect b="15644" l="0" r="0" t="44619"/>
          <a:stretch/>
        </p:blipFill>
        <p:spPr>
          <a:xfrm>
            <a:off x="4942137" y="408900"/>
            <a:ext cx="3951176" cy="157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8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385" name="Google Shape;385;p58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58"/>
          <p:cNvSpPr txBox="1"/>
          <p:nvPr>
            <p:ph type="ctrTitle"/>
          </p:nvPr>
        </p:nvSpPr>
        <p:spPr>
          <a:xfrm>
            <a:off x="37575" y="175850"/>
            <a:ext cx="87975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Wildland Fire and Public Safety</a:t>
            </a:r>
            <a:endParaRPr sz="3500"/>
          </a:p>
        </p:txBody>
      </p:sp>
      <p:pic>
        <p:nvPicPr>
          <p:cNvPr id="387" name="Google Shape;38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788" y="997338"/>
            <a:ext cx="2477437" cy="3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500" y="1349993"/>
            <a:ext cx="4238475" cy="137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13" y="1346613"/>
            <a:ext cx="4238476" cy="24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8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58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58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3" name="Google Shape;39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9736" y="2725150"/>
            <a:ext cx="1555023" cy="2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2175" y="2724775"/>
            <a:ext cx="1555025" cy="2074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9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400" name="Google Shape;400;p59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59"/>
          <p:cNvSpPr txBox="1"/>
          <p:nvPr>
            <p:ph type="ctrTitle"/>
          </p:nvPr>
        </p:nvSpPr>
        <p:spPr>
          <a:xfrm>
            <a:off x="37575" y="175850"/>
            <a:ext cx="87975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Wildland Fire and Public Safety</a:t>
            </a:r>
            <a:endParaRPr sz="3500"/>
          </a:p>
        </p:txBody>
      </p:sp>
      <p:pic>
        <p:nvPicPr>
          <p:cNvPr id="402" name="Google Shape;40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00" y="860075"/>
            <a:ext cx="4382949" cy="394124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9"/>
          <p:cNvSpPr txBox="1"/>
          <p:nvPr/>
        </p:nvSpPr>
        <p:spPr>
          <a:xfrm>
            <a:off x="4645550" y="2632900"/>
            <a:ext cx="41895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Rainfall/Water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Disaster Events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Policy Change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Summary:There have not been significant negative trends related to wildland fire and public safety that could be considered inconsistent with General Plan goals and policies.</a:t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59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Google Shape;405;p59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Google Shape;406;p59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7" name="Google Shape;407;p59"/>
          <p:cNvPicPr preferRelativeResize="0"/>
          <p:nvPr/>
        </p:nvPicPr>
        <p:blipFill rotWithShape="1">
          <a:blip r:embed="rId4">
            <a:alphaModFix/>
          </a:blip>
          <a:srcRect b="23455" l="8833" r="0" t="15367"/>
          <a:stretch/>
        </p:blipFill>
        <p:spPr>
          <a:xfrm>
            <a:off x="5197225" y="1104200"/>
            <a:ext cx="2903101" cy="146105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9"/>
          <p:cNvSpPr txBox="1"/>
          <p:nvPr/>
        </p:nvSpPr>
        <p:spPr>
          <a:xfrm>
            <a:off x="6502325" y="2941300"/>
            <a:ext cx="3000000" cy="9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Emergency Response Times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Frequency of Emergency Events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Human-causat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ion factors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0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414" name="Google Shape;414;p60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5" name="Google Shape;415;p60"/>
          <p:cNvSpPr txBox="1"/>
          <p:nvPr>
            <p:ph type="ctrTitle"/>
          </p:nvPr>
        </p:nvSpPr>
        <p:spPr>
          <a:xfrm>
            <a:off x="37575" y="175850"/>
            <a:ext cx="87975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Economic and Business Health</a:t>
            </a:r>
            <a:endParaRPr sz="3500"/>
          </a:p>
        </p:txBody>
      </p:sp>
      <p:sp>
        <p:nvSpPr>
          <p:cNvPr id="416" name="Google Shape;416;p60"/>
          <p:cNvSpPr txBox="1"/>
          <p:nvPr/>
        </p:nvSpPr>
        <p:spPr>
          <a:xfrm>
            <a:off x="4572000" y="3144224"/>
            <a:ext cx="44067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Tax income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 Health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Tourism influx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Tourism Industries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Summary:T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here have not been significant negative trends related to economic and business health that could be considered inconsistent with General Plan goals and policies.</a:t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925" y="810088"/>
            <a:ext cx="4181099" cy="26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925" y="3461681"/>
            <a:ext cx="4181099" cy="153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9325" y="853750"/>
            <a:ext cx="4459375" cy="63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0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60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60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3" name="Google Shape;423;p60"/>
          <p:cNvPicPr preferRelativeResize="0"/>
          <p:nvPr/>
        </p:nvPicPr>
        <p:blipFill rotWithShape="1">
          <a:blip r:embed="rId6">
            <a:alphaModFix/>
          </a:blip>
          <a:srcRect b="0" l="0" r="34365" t="76570"/>
          <a:stretch/>
        </p:blipFill>
        <p:spPr>
          <a:xfrm>
            <a:off x="5007191" y="1506386"/>
            <a:ext cx="3398861" cy="1617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0"/>
          <p:cNvSpPr txBox="1"/>
          <p:nvPr/>
        </p:nvSpPr>
        <p:spPr>
          <a:xfrm>
            <a:off x="6502325" y="3101550"/>
            <a:ext cx="3000000" cy="9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Distribution of Spending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Location of Development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Businesses (Demand)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1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430" name="Google Shape;430;p61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1" name="Google Shape;431;p61"/>
          <p:cNvSpPr txBox="1"/>
          <p:nvPr>
            <p:ph type="ctrTitle"/>
          </p:nvPr>
        </p:nvSpPr>
        <p:spPr>
          <a:xfrm>
            <a:off x="37575" y="175850"/>
            <a:ext cx="8071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Jobs/Housing Balance</a:t>
            </a:r>
            <a:endParaRPr sz="3500"/>
          </a:p>
        </p:txBody>
      </p:sp>
      <p:sp>
        <p:nvSpPr>
          <p:cNvPr id="432" name="Google Shape;432;p61"/>
          <p:cNvSpPr txBox="1"/>
          <p:nvPr/>
        </p:nvSpPr>
        <p:spPr>
          <a:xfrm>
            <a:off x="5254050" y="3936300"/>
            <a:ext cx="3305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 T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here have not been significant negative trends related to the jobs and housing balance that could be considered inconsistent with General Plan goals and policies.</a:t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3" name="Google Shape;433;p61"/>
          <p:cNvSpPr txBox="1"/>
          <p:nvPr/>
        </p:nvSpPr>
        <p:spPr>
          <a:xfrm>
            <a:off x="5127375" y="2425725"/>
            <a:ext cx="1906500" cy="11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 Fluctuation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Covid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Support for programs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Housing trends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 estate market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4" name="Google Shape;43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825" y="779250"/>
            <a:ext cx="4330626" cy="13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49" y="2149000"/>
            <a:ext cx="4523175" cy="10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1"/>
          <p:cNvPicPr preferRelativeResize="0"/>
          <p:nvPr/>
        </p:nvPicPr>
        <p:blipFill rotWithShape="1">
          <a:blip r:embed="rId5">
            <a:alphaModFix/>
          </a:blip>
          <a:srcRect b="0" l="0" r="0" t="3567"/>
          <a:stretch/>
        </p:blipFill>
        <p:spPr>
          <a:xfrm>
            <a:off x="551825" y="3337900"/>
            <a:ext cx="4330626" cy="16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1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61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61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0" name="Google Shape;440;p61"/>
          <p:cNvSpPr txBox="1"/>
          <p:nvPr/>
        </p:nvSpPr>
        <p:spPr>
          <a:xfrm>
            <a:off x="7033875" y="2425725"/>
            <a:ext cx="2019900" cy="9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Commuting Data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Employment Statistics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Housing Data</a:t>
            </a:r>
            <a:endParaRPr/>
          </a:p>
        </p:txBody>
      </p:sp>
      <p:pic>
        <p:nvPicPr>
          <p:cNvPr id="441" name="Google Shape;441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5725" y="175850"/>
            <a:ext cx="1873200" cy="2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1"/>
          <p:cNvPicPr preferRelativeResize="0"/>
          <p:nvPr/>
        </p:nvPicPr>
        <p:blipFill rotWithShape="1">
          <a:blip r:embed="rId7">
            <a:alphaModFix/>
          </a:blip>
          <a:srcRect b="0" l="0" r="44784" t="0"/>
          <a:stretch/>
        </p:blipFill>
        <p:spPr>
          <a:xfrm>
            <a:off x="5396848" y="1235975"/>
            <a:ext cx="1154475" cy="8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2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448" name="Google Shape;448;p62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62"/>
          <p:cNvSpPr txBox="1"/>
          <p:nvPr>
            <p:ph type="ctrTitle"/>
          </p:nvPr>
        </p:nvSpPr>
        <p:spPr>
          <a:xfrm>
            <a:off x="564475" y="133425"/>
            <a:ext cx="8071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Roads</a:t>
            </a:r>
            <a:endParaRPr sz="3500"/>
          </a:p>
        </p:txBody>
      </p:sp>
      <p:sp>
        <p:nvSpPr>
          <p:cNvPr id="450" name="Google Shape;450;p62"/>
          <p:cNvSpPr txBox="1"/>
          <p:nvPr/>
        </p:nvSpPr>
        <p:spPr>
          <a:xfrm>
            <a:off x="5499025" y="2760088"/>
            <a:ext cx="3471300" cy="16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 T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 deterioration of County-maintained roads within the study period has been lessened in part due to slow growth in the unincorporated area, and the reduction in travel that resulted from the various stay-at-home restrictions implemented during the COVID-19 pandemic. While the condition of County maintained roads, as a whole, haven’t reached a critical threshold for motorist safety, the post-Covid increase in travel that accompanies the economic rebound will accelerate pavement deterioration and require the County to more aggressively pursue funding for maintenance and rehabilitation.</a:t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1" name="Google Shape;451;p62"/>
          <p:cNvSpPr txBox="1"/>
          <p:nvPr/>
        </p:nvSpPr>
        <p:spPr>
          <a:xfrm>
            <a:off x="5280050" y="1818338"/>
            <a:ext cx="2288700" cy="8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Road condition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Eminent Domain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Traffic Data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2" name="Google Shape;45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50" y="685735"/>
            <a:ext cx="4686726" cy="121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475" y="1940044"/>
            <a:ext cx="4142274" cy="27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2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p62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6" name="Google Shape;456;p62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7" name="Google Shape;457;p62"/>
          <p:cNvPicPr preferRelativeResize="0"/>
          <p:nvPr/>
        </p:nvPicPr>
        <p:blipFill rotWithShape="1">
          <a:blip r:embed="rId5">
            <a:alphaModFix/>
          </a:blip>
          <a:srcRect b="11250" l="0" r="0" t="69603"/>
          <a:stretch/>
        </p:blipFill>
        <p:spPr>
          <a:xfrm>
            <a:off x="5657075" y="685713"/>
            <a:ext cx="2893199" cy="984776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2"/>
          <p:cNvSpPr txBox="1"/>
          <p:nvPr/>
        </p:nvSpPr>
        <p:spPr>
          <a:xfrm>
            <a:off x="7043800" y="1739188"/>
            <a:ext cx="3000000" cy="9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Live/Work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Development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Damage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3"/>
          <p:cNvSpPr txBox="1"/>
          <p:nvPr/>
        </p:nvSpPr>
        <p:spPr>
          <a:xfrm>
            <a:off x="7346373" y="4801313"/>
            <a:ext cx="13119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000">
            <a:spAutoFit/>
          </a:bodyPr>
          <a:lstStyle/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AMADOR  COUNTY</a:t>
            </a:r>
            <a:endParaRPr b="1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</a:t>
            </a:r>
            <a:endParaRPr sz="1100"/>
          </a:p>
        </p:txBody>
      </p:sp>
      <p:sp>
        <p:nvSpPr>
          <p:cNvPr id="464" name="Google Shape;464;p63"/>
          <p:cNvSpPr txBox="1"/>
          <p:nvPr/>
        </p:nvSpPr>
        <p:spPr>
          <a:xfrm>
            <a:off x="8751881" y="4801313"/>
            <a:ext cx="392100" cy="30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Google Shape;465;p63"/>
          <p:cNvSpPr txBox="1"/>
          <p:nvPr>
            <p:ph type="ctrTitle"/>
          </p:nvPr>
        </p:nvSpPr>
        <p:spPr>
          <a:xfrm>
            <a:off x="-1336938" y="327875"/>
            <a:ext cx="8071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3500"/>
              <a:t>Biological Resources</a:t>
            </a:r>
            <a:endParaRPr sz="3500"/>
          </a:p>
        </p:txBody>
      </p:sp>
      <p:sp>
        <p:nvSpPr>
          <p:cNvPr id="466" name="Google Shape;466;p63"/>
          <p:cNvSpPr txBox="1"/>
          <p:nvPr/>
        </p:nvSpPr>
        <p:spPr>
          <a:xfrm>
            <a:off x="5154250" y="3922925"/>
            <a:ext cx="34713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Summary: T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here have not been significant negative trends related to biological resources that could be considered inconsistent with General Plan goals and policies.</a:t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7" name="Google Shape;467;p63"/>
          <p:cNvSpPr txBox="1"/>
          <p:nvPr/>
        </p:nvSpPr>
        <p:spPr>
          <a:xfrm>
            <a:off x="5254150" y="2777317"/>
            <a:ext cx="22887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Trends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 Status Species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Conservation BMPs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 Location/Region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8" name="Google Shape;4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25" y="1264297"/>
            <a:ext cx="4780424" cy="13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150" y="2796624"/>
            <a:ext cx="4448575" cy="200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3"/>
          <p:cNvSpPr/>
          <p:nvPr/>
        </p:nvSpPr>
        <p:spPr>
          <a:xfrm>
            <a:off x="7270800" y="0"/>
            <a:ext cx="1873200" cy="41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1" name="Google Shape;471;p63"/>
          <p:cNvSpPr/>
          <p:nvPr/>
        </p:nvSpPr>
        <p:spPr>
          <a:xfrm>
            <a:off x="9104975" y="0"/>
            <a:ext cx="39000" cy="4681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p63"/>
          <p:cNvSpPr/>
          <p:nvPr/>
        </p:nvSpPr>
        <p:spPr>
          <a:xfrm>
            <a:off x="56275" y="0"/>
            <a:ext cx="9087600" cy="4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3" name="Google Shape;473;p63"/>
          <p:cNvPicPr preferRelativeResize="0"/>
          <p:nvPr/>
        </p:nvPicPr>
        <p:blipFill rotWithShape="1">
          <a:blip r:embed="rId5">
            <a:alphaModFix/>
          </a:blip>
          <a:srcRect b="33917" l="7625" r="36508" t="17698"/>
          <a:stretch/>
        </p:blipFill>
        <p:spPr>
          <a:xfrm>
            <a:off x="5289925" y="246700"/>
            <a:ext cx="3591997" cy="233312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3"/>
          <p:cNvSpPr txBox="1"/>
          <p:nvPr/>
        </p:nvSpPr>
        <p:spPr>
          <a:xfrm>
            <a:off x="7186475" y="2698100"/>
            <a:ext cx="1873200" cy="12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State Regulations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Climate/Weather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Migration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Habitat Loss Within Greater Ecoregion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